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uring a stormtheir only shelters are cavesamong the rocky cliff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whose fathers have diedare taken from their mothersas payment for a deb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are forced to worknaked in the grain fieldsbecause they have no clothes,and they go hung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olives to make oiland grapes to make wine—but still they go thirs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ong the city streets,the wounded and dying cry out,yet God does nothing.Some Reject the Ligh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rebel and refuseto follow the l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after sunset they murderthe poor and the needy,and at night they stea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ait for the dark,thinking they won't be seenif they sleep with the wifeor husband of someone el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bers hide during the day,then break in after darkbecause they reject the ligh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fer night to day,since the terrors of the nightare their friends.Sinners Are Filthy Foam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Why Doesn't God Set a Tim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sinners are filthy foamon the surface of the water.And so, their fields and vineyardswill fall under a curseand won't produ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 heat of summerswallows the snow,the world of the deadswallows those who s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otten here on earth,and with their power broken,they taste sweet to worm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take advantage of widowsand other helpless wom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's mighty strengthdestroys those in power.Even if they seem successful,they are doomed to fa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y let them feel secure,but they are neverout of his sigh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for a while; gone forever!Sinners are mowed downlike weeds,then they wither and di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n't spoken the truth,then prove me wro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n't Godset a time for court?Why don't his people knowwhere he can be foun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remove boundary markersand take care of sheepthey have stol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eat orphans and widowsby taking their donkeysand ox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re trampledand forced to hide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esert,where they and their childrenmust live like wild donkeysand search for f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want grain or grapes,they must go to the propertyof these sin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leep naked in the cold,because they have no cov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2026-07-02T10:57:58Z</dcterms:created>
  <dcterms:modified xsi:type="dcterms:W3CDTF">2026-07-02T10:57:58Z</dcterms:modified>
  <dc:title>Bible.com.au: Job 24:1-25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