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4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uring a stormtheir only shelters are cavesamong the rocky cliff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 whose fathers have diedare taken from their mothersas payment for a deb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are forced to worknaked in the grain fieldsbecause they have no clothes,and they go hungr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ush olives to make oiland grapes to make wine—but still they go thirs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ong the city streets,the wounded and dying cry out,yet God does nothing.Some Reject the Light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rebel and refuseto follow the li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on after sunset they murderthe poor and the needy,and at night they stea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wait for the dark,thinking they won't be seenif they sleep with the wifeor husband of someone els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bbers hide during the day,then break in after darkbecause they reject the ligh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refer night to day,since the terrors of the nightare their friends.Sinners Are Filthy Foa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ContinuesWhy Doesn't God Set a Time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sinners are filthy foamon the surface of the water.And so, their fields and vineyardswill fall under a curseand won't produc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the heat of summerswallows the snow,the world of the deadswallows those who s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gotten here on earth,and with their power broken,they taste sweet to worm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ners take advantage of widowsand other helpless wome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's mighty strengthdestroys those in power.Even if they seem successful,they are doomed to fai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may let them feel secure,but they are neverout of his sigh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for a while; gone forever!Sinners are mowed downlike weeds,then they wither and di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n't spoken the truth,then prove me wrong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esn't Godset a time for court?Why don't his people knowwhere he can be foun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ners remove boundary markersand take care of sheepthey have stol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heat orphans and widowsby taking their donkeysand ox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are trampledand forced to hide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esert,where they and their childrenmust live like wild donkeysand search for fo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want grain or grapes,they must go to the propertyof these sinn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leep naked in the cold,because they have no cover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2026-09-03T07:19:52Z</dcterms:created>
  <dcterms:modified xsi:type="dcterms:W3CDTF">2026-09-03T07:19:52Z</dcterms:modified>
  <dc:title>Bible.com.au: Job 24:1-25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