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775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3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nnot find God anywhere—in front or back of me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my left or my right.God is always at work,though I never see hi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knows what I am doing,and when he tests me,I will be pure as gold.*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never refused to followany of his commands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have always treasuredhis teaching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alone is God,and who can oppose him?God does as he pleases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will do exactlywhat he intends with me.*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rely the thoughtof God All-Powerful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s me tremble with fea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has covered mewith darkness,but I refuse to be silen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's Reply to EliphazToday I Complain Bitterly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sai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day I complain bitterly,because God has been crueland made me suff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knew where to find God,I would go there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rgue my cas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would discoverwhat he wanted to sa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uld he overwhelm mewith his greatness?No! He would listen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I am innocent,and he would say,“I now set you free!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2026-08-18T13:54:20Z</dcterms:created>
  <dcterms:modified xsi:type="dcterms:W3CDTF">2026-08-18T13:54:20Z</dcterms:modified>
  <dc:title>Bible.com.au: Job 23:1-17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