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4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not find God anywhere—in front or back of m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y left or my right.God is always at work,though I never see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knows what I am doing,and when he tests me,I will be pure as gold.*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ever refused to followany of his commands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always treasuredhis teachi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alone is God,and who can oppose him?God does as he please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ill do exactlywhat he intends with me.*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ely the thoughtof God All-Powerful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s me tremble with fea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covered mewith darkness,but I refuse to be silen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's Reply to EliphazToday I Complain Bitterl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day I complain bitterly,because God has been crueland made me suff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knew where to find God,I would go there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rgue my ca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would discoverwhat he wanted to s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he overwhelm mewith his greatness?No! He would listen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am innocent,and he would say,“I now set you free!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2026-06-14T14:42:19Z</dcterms:created>
  <dcterms:modified xsi:type="dcterms:W3CDTF">2026-06-14T14:42:19Z</dcterms:modified>
  <dc:title>Bible.com.au: Job 23:1-17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