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397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2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phaz's Third SpeechWhat Use Are We Humans  to God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phaz from Teman sai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use are we humansto God,even the wisest of us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were completely sinless,that would still mean nothingto God All-Powerfu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he correcting youfor worshiping him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! It's because ofyour terrible and endless sin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guarantee payment of a debt,you have taken clothesfrom innocent peopl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 refused bread and waterto the hungry and thirsty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though you were rich,respected, and powerful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turned away widowsand have broken the armsof orphan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's why you were suddenlytrapped by terror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inded by darkness,and drowned in a flood.God Lives in the Heavens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lives in the heavensabove the highest stars,where he sees everythi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think the deep darknesshides you from God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thick clouds cover his eyes,as he walks around heaven's domehigh above the earth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up those ancient ideasbelieved by sinners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were swept awaywithout warning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rejected God All-Powerful,feeling he was helpless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though he had been kindto their families.The beliefs of these sinnersare truly disgusting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God's people seethe godless swept away,they celebrate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ing,“Our enemies are gone,and fire has destroyedtheir possessions.”Surrender to God All-Powerful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render to God All-Powerful!You will find peaceand prosperity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to his teachingsand take them to hear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return to Godand turn from sin,all will go well for you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get rid of your finest gold,as though it were san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God All-Powerfulbe your silver and gold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 will find happinessby worshiping him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will answer your prayers,and you will keep the promisesyou made to him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do whatever you ask,and life will be bright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others are disgraced,God will clear their namesin answer to your prayer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ose who are guiltywill be forgiven,because you obey God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2026-09-21T20:45:00Z</dcterms:created>
  <dcterms:modified xsi:type="dcterms:W3CDTF">2026-09-21T20:45:00Z</dcterms:modified>
  <dc:title>Bible.com.au: Job 22:1-30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