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you were rich,respected, and powerfu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urned away widowsand have broken the armsof orpha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why you were suddenlytrapped by terror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inded by darkness,and drowned in a flood.God Lives in the Heaven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ives in the heavensabove the highest stars,where he sees everyt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think the deep darknesshides you from Go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ick clouds cover his eyes,as he walks around heaven's domehigh above the earth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p those ancient ideasbelieved by sinner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ere swept awaywithout wa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jected God All-Powerful,feeling he was helples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's Third SpeechWhat Use Are We Humans  to Go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he had been kindto their families.The beliefs of these sinnersare truly disgust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's people seethe godless swept away,they celebrat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“Our enemies are gone,and fire has destroyedtheir possessions.”Surrender to God All-Powerful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render to God All-Powerful!You will find peaceand prosper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his teachingsand take them to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turn to Godand turn from sin,all will go well for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et rid of your finest gold,as though it were sa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All-Powerfulbe your silver and gold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find happinessby worshiping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answer your prayers,and you will keep the promisesyou made to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 from Teman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o whatever you ask,and life will be brigh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thers are disgraced,God will clear their namesin answer to your prayer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se who are guiltywill be forgiven,because you obey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use are we humansto God,even the wisest of u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ere completely sinless,that would still mean nothingto God All-Powerf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e correcting youfor worshiping hi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! It's because ofyour terrible and endless si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uarantee payment of a debt,you have taken clothesfrom innocent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refused bread and waterto the hungry and thirsty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2026-07-26T02:20:13Z</dcterms:created>
  <dcterms:modified xsi:type="dcterms:W3CDTF">2026-07-26T02:20:13Z</dcterms:modified>
  <dc:title>Bible.com.au: Job 22:1-30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