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018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you were rich,respected, and powerful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turned away widowsand have broken the armsof orpha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's why you were suddenlytrapped by terror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inded by darkness,and drowned in a flood.God Lives in the Heaven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ives in the heavensabove the highest stars,where he sees everything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think the deep darknesshides you from God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ck clouds cover his eyes,as he walks around heaven's domehigh above the earth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p those ancient ideasbelieved by sinners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ere swept awaywithout wa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jected God All-Powerful,feeling he was helpless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's Third SpeechWhat Use Are We Humans  to God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though he had been kindto their families.The beliefs of these sinnersare truly disgust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's people seethe godless swept away,they celebrate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“Our enemies are gone,and fire has destroyedtheir possessions.”Surrender to God All-Powerful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render to God All-Powerful!You will find peaceand prosperi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his teachingsand take them to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turn to Godand turn from sin,all will go well for you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get rid of your finest gold,as though it were san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God All-Powerfulbe your silver and gold,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will find happinessby worshiping hi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will answer your prayers,and you will keep the promisesyou made to him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 from Teman sai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o whatever you ask,and life will be bright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others are disgraced,God will clear their namesin answer to your prayer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ose who are guiltywill be forgiven,because you obey Go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use are we humansto God,even the wisest of us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were completely sinless,that would still mean nothingto God All-Powerfu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he correcting youfor worshiping him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! It's because ofyour terrible and endless sin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uarantee payment of a debt,you have taken clothesfrom innocent peo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refused bread and waterto the hungry and thirst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6">
  <a:themeElements>
    <a:clrScheme name="Theme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2026-05-25T05:06:12Z</dcterms:created>
  <dcterms:modified xsi:type="dcterms:W3CDTF">2026-05-25T05:06:12Z</dcterms:modified>
  <dc:title>Bible.com.au: Job 22:1-30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