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2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they allowed to seetheir children grow u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worries at home,and God never punishes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attle have lots of calveswithout ever losing on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play and dancesafely by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people sing and celebrateto the sound of tambourines,small harps, and flut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re successful,without a worry,until the day they die.Leave Us Alone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evil sayto God All-Powerful,“Leave us alone! Don't bother uswith your teaching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e gain from prayingand worshiping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ucceeded all on our own.”And so, I keep away from themand their evil schem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does God become angryand send disaster and darknessto punish sinner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ZopharIf You Want To Offer Comfor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does he strike themlike a windstormthat scatters straw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“God will punishthose sinners' childrenin place of those sinners.”But I say, “Let him punishthose sinners themselvesuntil they really feel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All-Powerful force themto drink their own destructionfrom the cup of his ang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fter they are dead,they won't care what happensto their children.”Who Can Tell God  What To Do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tell God what to do?He judges powerful rulers.*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us die prosperou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joying good heal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others die in poverty,having known only p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ll end up dead,beneath a blanket of worm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know that youare plotting again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, “Where is the homeof that important personwho does so much evil?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near and far, agrees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se who do wrongnever suffer disaster,when God becomes ang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points out their sinor punishes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t their funerals,they are highly praise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elcomes them home,while crowds mour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mpty, meaningless wordsare the comfort you offer 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offer comfort,then listen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have finished,you can start your insultsall over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plaint is against God;that's why I am impati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ooking at me is enoughto make you sick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ry thought of myselffills me with disg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evil people live so longand gain such pow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2026-06-02T00:43:18Z</dcterms:created>
  <dcterms:modified xsi:type="dcterms:W3CDTF">2026-06-02T00:43:18Z</dcterms:modified>
  <dc:title>Bible.com.au: Job 21:1-34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