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6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forgottenlike a dream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vanish from the sightof family and frien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will have to repaywhat the parents tookfrom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wicked will dieand go to their gravesin the prime of life.Sinners Love  the Taste of Si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love the taste of sin;they relish every bit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wallow it slow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food will turn sourand poison their stomach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will make them losethe wealth they gobbled u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die from the fangsof poisonous snake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ver enjoy rivers flowingwith milk and hone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's Second SpeechYour Words Are Disturb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ard work will resultin nothing gaine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cheated the poorand took their hom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dy people want everythingand are never satisfi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nothing remainsfor them to grab,they will be no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they have everything,distress and despairwill strike them down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will make them swallowhis blazing ang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running from iron spears,they will be killedby arrows of bronz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shining tips go straightthrough their bodies.They will be trapped by terro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they treasure mostwill be lost in the dark.God will send flamesto destroy them in their tentswith all their propert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d the earthwill testify against the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 from Naamah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ir possessionswill be dragged offwhen God becomes angr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God has decidedfor those who are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are disturbing;now I must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ccusedand insulted me,and reason requires a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time of creation,everyone has know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inful people are happyfor only a whi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ir pride and powermay reach to the sk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disappear like dust,and those who knew themwill wonder what happe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2026-05-18T07:40:41Z</dcterms:created>
  <dcterms:modified xsi:type="dcterms:W3CDTF">2026-05-18T07:40:41Z</dcterms:modified>
  <dc:title>Bible.com.au: Job 20:1-29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