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presProps" Target="presProps.xml"/>
  <Relationship Id="rId36" Type="http://schemas.openxmlformats.org/officeDocument/2006/relationships/viewProps" Target="viewProps.xml"/>
  <Relationship Id="rId37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230301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20:1-29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will be forgottenlike a dream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vanish from the sightof family and friends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ir children will have to repaywhat the parents tookfrom the poor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deed, the wicked will dieand go to their gravesin the prime of life.Sinners Love  the Taste of Sin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inners love the taste of sin;they relish every bite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wallow it slowly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ir food will turn sourand poison their stomachs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God will make them losethe wealth they gobbled up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will die from the fangsof poisonous snakes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never enjoy rivers flowingwith milk and honey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Zophar's Second SpeechYour Words Are Disturbing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ir hard work will resultin nothing gained,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cause they cheated the poorand took their homes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reedy people want everythingand are never satisfied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when nothing remainsfor them to grab,they will be nothing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nce they have everything,distress and despairwill strike them down,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God will make them swallowhis blazing anger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ile running from iron spears,they will be killedby arrows of bronze,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se shining tips go straightthrough their bodies.They will be trapped by terror,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at they treasure mostwill be lost in the dark.God will send flamesto destroy them in their tentswith all their property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heavens and the earthwill testify against them,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Zophar from Naamah said: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ll their possessionswill be dragged offwhen God becomes angry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s is what God has decidedfor those who are evil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words are disturbing;now I must speak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have accusedand insulted me,and reason requires a reply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ince the time of creation,everyone has known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sinful people are happyfor only a whil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gh their pride and powermay reach to the sky,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will disappear like dust,and those who knew themwill wonder what happened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8">
  <a:themeElements>
    <a:clrScheme name="Theme9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32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2026-07-05T21:25:41Z</dcterms:created>
  <dcterms:modified xsi:type="dcterms:W3CDTF">2026-07-05T21:25:41Z</dcterms:modified>
  <dc:title>Bible.com.au: Job 20:1-29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