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2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ob sat on the ash-heap to show his sorrow. And while he was scraping his sores with a broken piece of potte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ife asked, “Why do you still trust God? Why don't you curse him and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b replied, “Don't talk like a fool! If we accept blessings from God, we must accept trouble as well.” In all that happened, Job never once said anything against God.Job's Three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liphaz from Teman, Bildad from Shuah, and Zophar from Naamah were three of Job's friends, and they heard about his troubles. So they agreed to visit Job and comfor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came near enough to see Job, they could hardly recognize him. And in their great sorrow, they tore their clothes, then sprinkled dust on their heads and cried bitter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even days and nights, they sat silently on the ground beside him, because they realized what terrible pain he was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b Loses His Heal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angels gathered around the Lord again, Satan was there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asked, “Satan, where have you been?”Satan replied, “I have been going all over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asked, “What do you think of my servant Job? No one on earth is like him—he is a truly good person, who respects me and refuses to do evil. And he hasn't changed, even though you persuaded me to destroy him for no rea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tan answered, “There's no pain like your own. People will do anything to stay a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ry striking Job's own body with pain, and he will curse you to your f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right!” the Lord replied. “Make Job suffer as much as you want, but just don't kill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tan left and caused painful sores to break out all over Job's body—from head to toe.]]></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2026-05-25T01:20:04Z</dcterms:created>
  <dcterms:modified xsi:type="dcterms:W3CDTF">2026-05-25T01:20:04Z</dcterms:modified>
  <dc:title>Bible.com.au: Job 2:1-13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