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6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9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me trappedwith a wall of darkness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tripped of respec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rips me apart,uproots my hope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ttacks with fierce anger,as though I were his enem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entire army advances,then surrounds my tent.I Am Forgotten*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turned relativesand friends against me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am forgott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uests and my servantsconsider me a stranger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I call my servants,they pay no attenti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eath disgusts my wife;everyone in my familyturns awa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's Reply to BildadHow Long Will You  Torture Me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children can't stand me,and when I come near,they make fu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st friends and loved oneshave turned from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kin and bones—just barely aliv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, I beg you for pity!God has made me his targe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n't he already done enough?Why do you join the attack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sh that my wordscould be written down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chiseled into rock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my Protector lives,and at the endhe will stand on this eart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lesh may be destroyed,yet from this bodyI will see Go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I will see him for myself,and I long for that momen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sai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, you think up waysto blame and torment me, sayingI brought it on myself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atch out for the judgment,when God will punish you!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ou torture mewith your words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n't ten times enoughfor you to accuse me?Aren't you ashame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I have sinned,you haven't been harm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oast of your goodness,claiming I am sufferingbecause I am guil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is the one at faultfor finding fault with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pray to be rescuedfrom this torment,no whisper of justiceanswers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2026-06-02T00:50:19Z</dcterms:created>
  <dcterms:modified xsi:type="dcterms:W3CDTF">2026-06-02T00:50:19Z</dcterms:modified>
  <dc:title>Bible.com.au: Job 19:1-29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