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92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me trappedwith a wall of darknes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ipped of resp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ips me apart,uproots my hope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tacks with fierce anger,as though I were his enem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tire army advances,then surrounds my tent.I Am Forgotten*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urned relativesand friends against m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forgott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ests and my servantsconsider me a stranger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call my servants,they pay no attent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disgusts my wife;everyone in my familyturns a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BildadHow Long Will You  Torture M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children can't stand me,and when I come near,they make fu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st friends and loved oneshave turned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kin and bones—just barely aliv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I beg you for pity!God has made me his targ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n't he already done enough?Why do you join the attack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that my wordscould be written down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chiseled into roc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my Protector lives,and at the endhe will stand on this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may be destroyed,yet from this bodyI will see G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I will see him for myself,and I long for that mom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you think up waysto blame and torment me, sayingI brought it on mysel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atch out for the judgment,when God will punish you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torture mewith your wor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n't ten times enoughfor you to accuse me?Aren't you asham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have sinned,you haven't been har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oast of your goodness,claiming I am sufferingbecause I am guil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the one at faultfor finding fault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pray to be rescuedfrom this torment,no whisper of justiceanswers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2026-08-02T17:49:23Z</dcterms:created>
  <dcterms:modified xsi:type="dcterms:W3CDTF">2026-08-02T17:49:23Z</dcterms:modified>
  <dc:title>Bible.com.au: Job 19:1-29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