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442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8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they know it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trapped in a net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dden along the pat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rror strikes and pursuesfrom every sid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arving, they run,only to meet disaster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fterwards to be eaten aliveby death itself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sinners are draggedfrom the safety of their tentsto die a gruesome deat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ir tents and possessionsare burned to ashes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are left like trees,dried up from the root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gone and forgotten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ldad's Second SpeechHow Long Will You Talk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own far from the lightinto a world of darkness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out any childrento carry on their na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, from east to west,is overwhelmed with horro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ch is the fate of sinnersand their familieswho don't know Go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ldad from Shuah sai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l you talk?Be sensible! Let us speak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do you think that weare dumb animals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ut yourself in anger.Will that shake the earthor even move the rocks?*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mps of sinful peoplesoon are snuffed out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aving their tents dark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powerful legs become weak,and they stumble on schemesof their own doing.*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7">
  <a:themeElements>
    <a:clrScheme name="Theme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2026-06-14T14:42:31Z</dcterms:created>
  <dcterms:modified xsi:type="dcterms:W3CDTF">2026-06-14T14:42:31Z</dcterms:modified>
  <dc:title>Bible.com.au: Job 18:1-21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