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y know i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trapped in a ne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den along the p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 strikes and pursuesfrom every si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ving, they run,only to meet disaster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wards to be eaten aliveby death it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sinners are draggedfrom the safety of their tentsto die a gruesome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ir tents and possessionsare burned to ashe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re left like trees,dried up from the roo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gone and forgotte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's Second SpeechHow Long Will You Talk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wn far from the lightinto a world of darknes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any childrento carry on their n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, from east to west,is overwhelmed with horro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fate of sinnersand their familieswho don't know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 from Shuah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talk?Be sensible! Let us spea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o you think that weare dumb animal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ut yourself in anger.Will that shake the earthor even move the rocks?*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ps of sinful peoplesoon are snuffed out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ing their tents dar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owerful legs become weak,and they stumble on schemesof their own doing.*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2026-08-18T13:54:20Z</dcterms:created>
  <dcterms:modified xsi:type="dcterms:W3CDTF">2026-08-18T13:54:20Z</dcterms:modified>
  <dc:title>Bible.com.au: Job 18:1-21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