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are truly goodwould feel so alarmed,that they would become angrywith my worthless frie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do the right thingand because they did,they would grow strong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ne of my friendsshow any sen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is drawing to an end;hope has disappea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my friends can dois offer empty hop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tell the world belowto prepare me a b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ould greet the graveas my fatherand say to the worms,“Hello, mother and sisters!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kind of hope is tha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keep me companyin the world of the dea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mplains to GodMy Hopes Have Di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opes have died,my time is up,and the grave is rea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I can see are angry crowds,making fun of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, Lord, don't help,who will pay the pricefor my releas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won't really listen,all because of you,and so you must be the oneto prove them wr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condemned me,just to benefit themselves;now blind their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are the reasonI am insulted and spit 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lmost blind with grief;my body is a mere shad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2026-06-22T02:42:43Z</dcterms:created>
  <dcterms:modified xsi:type="dcterms:W3CDTF">2026-06-22T02:42:43Z</dcterms:modified>
  <dc:title>Bible.com.au: Job 17:1-16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