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775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6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hriveled up skin provesthat I am his prison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my hateful enemy,glaring at me and attackingwith his sharp tee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is against me;they sneer and slap my fac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is the onewho handed me overto this merciless mob.Everything Was Going Well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thing was going well,until God grabbed my neckand shook me to pieces.God set me up as the target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is arrows,and without showing mercy,he slashed my stomach open,spilling out my insid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never stops attacking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, in my sorrowI dress in sackclothand sit in the dus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ace is red with tears,and dark shadowscircle my eyes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I am not violent,and my prayers are sincer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's Reply to EliphazI Have Often Heard Thi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should die,I beg the earth not to covermy cry for justic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now, God in heavenis both my witnessand my protecto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riends have rejected me,but God is the one I beg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show that I am right,just as a friend shoul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in only a few years,I will be dead and gon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sai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often heard this,and it offers no comfor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why don't you keep quiet?What's bothering you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were in your place,it would be easy to criticizeor to give advic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ould offer hopeand comfort instea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speak, or if I don't,I hurt all the same.My torment continu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has worn me downand destroyed my family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2026-08-18T13:54:20Z</dcterms:created>
  <dcterms:modified xsi:type="dcterms:W3CDTF">2026-08-18T13:54:20Z</dcterms:modified>
  <dc:title>Bible.com.au: Job 16:1-22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