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6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riveled up skin provesthat I am his prison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y hateful enemy,glaring at me and attackingwith his sharp te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s against me;they sneer and slap my fa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is the onewho handed me overto this merciless mob.Everything Was Going Well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was going well,until God grabbed my neckand shook me to pieces.God set me up as the target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rrows,and without showing mercy,he slashed my stomach open,spilling out my insid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never stops attacking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in my sorrowI dress in sackclothand sit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ce is red with tears,and dark shadowscircle my eye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not violent,and my prayers are since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EliphazI Have Often Heard Thi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hould die,I beg the earth not to covermy cry for justi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now, God in heavenis both my witnessand my protect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 have rejected me,but God is the one I beg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how that I am right,just as a friend shou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n only a few years,I will be dead and g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often heard this,and it offers no comfo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y don't you keep quiet?What's bothering y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in your place,it would be easy to criticizeor to give adv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offer hopeand comfort inst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peak, or if I don't,I hurt all the same.My torment continu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worn me downand destroyed my family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2026-06-14T14:42:19Z</dcterms:created>
  <dcterms:modified xsi:type="dcterms:W3CDTF">2026-06-14T14:42:19Z</dcterms:modified>
  <dc:title>Bible.com.au: Job 16:1-22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