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63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5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you ever been presentwhen God's council meets?Do you alone have wisdom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know and understandsomething we don't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the benefit of wisdomolder than your fat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 have been offeredcomforting words from God.Isn't this enough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emotions are out of control,making you look fierce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's why you attack Godwith everything you sa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human is pure and innocent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either are angels—not in the sight of God.If God doesn't trust his angels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chance do humans have?We are so terribly evilthat we thirst for sin.Just Listen to What I Know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 listen to what I know,and you will learn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phaz's Second SpeechIf You Had Any Sens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known by otherssince ancient tim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gained such insightsalso gained the land,and they were not influencedby foreign teaching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uffering is in storeeach day for those who si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n times of success,they constantly hearthe threat of doo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rkness, despair, and deathare their destin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crounge around for food,all the while dreadingthe approaching darknes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overcome with despair,like frightened soldiers facinga fearsome king in battl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because they rebelledagainst God All-Powerful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ve attacked himwith their weapon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y be rich and fat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phaz from Teman said:*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will live in the ruinsof deserted town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property and wealthwill shrink and disappear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on't escape the darkness,and the blazing breath of Godwill set their future aflame.*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put their trustin something worthless;now they will become worthless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date palm treewithout a leaf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like vineyards or orchardswhose blossoms and unripe fruitdrop to the ground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s, the godless and the greedywill have nothing but flamesfeasting on their homes,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y are the parentsof trouble and vicious lies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, if you had any sense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ould stop spreadingall of this hot ai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ords are enoughto make others turn from Godand lead them to doub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r sinful, scheming mindis the source of all you s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not here as your judge;your own words are witnessesagainst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re you the first human?Are you older than the hills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2026-09-03T07:21:39Z</dcterms:created>
  <dcterms:modified xsi:type="dcterms:W3CDTF">2026-09-03T07:21:39Z</dcterms:modified>
  <dc:title>Bible.com.au: Job 15:1-35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