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ever been presentwhen God's council meets?Do you alone have wisdo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and understandsomething we don't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the benefit of wisdomolder than your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have been offeredcomforting words from God.Isn't this enoug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motions are out of control,making you look fierc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you attack Godwith everything you s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uman is pure and innocent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ither are angels—not in the sight of God.If God doesn't trust his angel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hance do humans have?We are so terribly evilthat we thirst for sin.Just Listen to What I Know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listen to what I know,and you will lear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's Second SpeechIf You Had Any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known by otherssince ancient tim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gained such insightsalso gained the land,and they were not influencedby foreign teac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uffering is in storeeach day for those who s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times of success,they constantly hearthe threat of do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, despair, and deathare their destin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crounge around for food,all the while dreadingthe approaching dark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vercome with despair,like frightened soldiers facinga fearsome king in batt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because they rebelledagainst God All-Powerful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attacked himwith their weapo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be rich and fa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 from Teman said:*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live in the ruinsof deserted tow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operty and wealthwill shrink and disappea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n't escape the darkness,and the blazing breath of Godwill set their future aflame.*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put their trustin something worthless;now they will become worthless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date palm treewithout a leaf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like vineyards or orchardswhose blossoms and unripe fruitdrop to the grou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e godless and the greedywill have nothing but flamesfeasting on their homes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are the parentsof trouble and vicious lie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if you had any sens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stop spreadingall of this hot ai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are enoughto make others turn from Godand lead them to doub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sinful, scheming mindis the source of all you s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here as your judge;your own words are witnessesagainst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you the first human?Are you older than the hill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2026-07-02T10:58:29Z</dcterms:created>
  <dcterms:modified xsi:type="dcterms:W3CDTF">2026-07-02T10:58:29Z</dcterms:modified>
  <dc:title>Bible.com.au: Job 15:1-35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