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roots and stump may ro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t the touch of water,it sprouts once ag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s are different—we die, and that's the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like streams and lakesafter the water has gon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all into the sleep of death,never to rise again,until the sky disappea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hide me, God,deep in the ground—and when you are angry no more,remember to rescue me.Will We Humans  Live Again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we humans live again?I would gladly sufferand wait for my ti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reator, you would want me;you would call out,and I would answ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take care of me,but not count my sins—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put them in a bag,tie it tight,and toss them aw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s His PrayerLife Is Short  and Sorrowfu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real world,mountains tumble,and rocks crumble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ams wear away stonesand wash away soil.And you destroy our hopes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hange the way we look,then send us away,wiped out 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never live to knowif our children are praisedor disgrac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eel no pain but our own,and when we mourn,it's only for ourselv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is short and sorrowfulfor every living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flowers that fadeand shadows that vanis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I ask you, God,why pick on 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's no way a humancan be completely p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time on earth is brief;the number of our daysis already decided by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you leave us aloneand let us find some happinesswhile we toil and labor?When a Tree  Is Chopped Dow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tree is chopped down,there is always the hopethat it will sprout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2026-06-12T00:21:01Z</dcterms:created>
  <dcterms:modified xsi:type="dcterms:W3CDTF">2026-06-12T00:21:01Z</dcterms:modified>
  <dc:title>Bible.com.au: Job 14:1-22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