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9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I Know and Underst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nd understandevery bit of th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you are smarterthan I am;there's nothing you knowthat I don'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refer to argue my casewith God All-Powerful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erely useless doctors,who treat me with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st thing you can dois to keep quie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stento my argu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elling lies for Go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telling the whole truthwhen you argue his cas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took you to court,could you fool him,just as you fool oth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secretly unfair,he would correct 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glorious splendorwould make you terrifi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sdom and argumentswill blow away like dust.Be Quiet While I Spe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quiet while I speak,and we'll see what happe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responsiblefor what happens to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y kill me, but stillI will trust himand offer my defen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y be what saves me,because no guilty personwould come to his cou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arefully to my word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repared my case well,and I am certain to w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an prove me guilty,I will give up and die.Job PraysI Ask Only Two Thing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only two thingsof you, my God,and I will no longerhide from you—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punishingand terrifying me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peak, and I will reply;or else let me speak,and you rep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point out my sins,so I will know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turned your backand count me your enem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eally enjoyfrightening a fallen leaf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ccuse meof horrible crimesand make me pay for sinsI did in my you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ied my feet downand keep me surrounde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otting away like clotheaten by worm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2026-09-19T04:40:34Z</dcterms:created>
  <dcterms:modified xsi:type="dcterms:W3CDTF">2026-09-19T04:40:34Z</dcterms:modified>
  <dc:title>Bible.com.au: Job 13:1-28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