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I Know and Understa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nd understandevery bit of th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you are smarterthan I am;there's nothing you knowthat I don'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prefer to argue my casewith God All-Powerful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erely useless doctors,who treat me with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st thing you can dois to keep quie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stento my argu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telling lies for Go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t telling the whole truthwhen you argue his cas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took you to court,could you fool him,just as you fool other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ere secretly unfair,he would correct you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glorious splendorwould make you terrifi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sdom and argumentswill blow away like dust.Be Quiet While I Speak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quiet while I speak,and we'll see what happe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responsiblefor what happens to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y kill me, but stillI will trust himand offer my defen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y be what saves me,because no guilty personwould come to his cou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carefully to my word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repared my case well,and I am certain to w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an prove me guilty,I will give up and die.Job PraysI Ask Only Two Thing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only two thingsof you, my God,and I will no longerhide from you—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punishingand terrifying me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peak, and I will reply;or else let me speak,and you rep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point out my sins,so I will know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ve you turned your backand count me your enem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really enjoyfrightening a fallen leaf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accuse meof horrible crimesand make me pay for sinsI did in my yout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ied my feet downand keep me surrounded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otting away like clotheaten by worm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2026-11-03T07:35:59Z</dcterms:created>
  <dcterms:modified xsi:type="dcterms:W3CDTF">2026-11-03T07:35:59Z</dcterms:modified>
  <dc:title>Bible.com.au: Job 13:1-28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