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877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3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t telling the whole truthwhen you argue his case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took you to court,could you fool him,just as you fool others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were secretly unfair,he would correct you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glorious splendorwould make you terrifi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isdom and argumentswill blow away like dust.Be Quiet While I Speak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quiet while I speak,and we'll see what happen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responsiblefor what happens to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may kill me, but stillI will trust himand offer my defen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may be what saves me,because no guilty personwould come to his cour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carefully to my words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ContinuesI Know and Understan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repared my case well,and I am certain to w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can prove me guilty,I will give up and die.Job PraysI Ask Only Two Things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sk only two thingsof you, my God,and I will no longerhide from you—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op punishingand terrifying me!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peak, and I will reply;or else let me speak,and you repl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point out my sins,so I will know the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have you turned your backand count me your enemy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really enjoyfrightening a fallen leaf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accuse meof horrible crimesand make me pay for sinsI did in my youth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tied my feet downand keep me surrounded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and understandevery bit of thi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rotting away like clotheaten by worm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ne of you are smarterthan I am;there's nothing you knowthat I don'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prefer to argue my casewith God All-Powerful—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erely useless doctors,who treat me with l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st thing you can dois to keep quiet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istento my argumen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telling lies for God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2026-05-22T17:37:40Z</dcterms:created>
  <dcterms:modified xsi:type="dcterms:W3CDTF">2026-05-22T17:37:40Z</dcterms:modified>
  <dc:title>Bible.com.au: Job 13:1-28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