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wers and the f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 of them can tell youwhat the Lord has d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living creatureis in the hands of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ear with our ears,taste with our tongue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in some wisdom from thosewho have lived a long ti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is the real sourceof wisdom and streng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rebuildwhat he destroys, or releasethose he has imprison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an hold back the rainor send a flood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he rules over liarsand those they lie t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ames counselors,turns judges into fool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Reply to ZopharYou Think  You Are So Great*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s slaves of k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moves priests and otherswho have great power—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nfuses wise,experienced advisor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s mighty kings to shame,and takes away their pow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urns darkness to light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nations strong,then shatters their streng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trikes their rulers senseless,then leaves them to roamthrough barren deserts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st in the dark, staggeringlike someone drunk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aid to his friend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ink you are so great,with all the answ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now as much as you do,and so does everyone el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ways lived right,and God answered my prayers;now friends make fun of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easy to condemnthose who are suffering,when you have no troub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bbers and other godless peoplelive safely at home and say,“God is in our hands!”If You Want To Learn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ant to learn,then go and askthe wild animals and the bird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2026-09-03T07:19:53Z</dcterms:created>
  <dcterms:modified xsi:type="dcterms:W3CDTF">2026-09-03T07:19:53Z</dcterms:modified>
  <dc:title>Bible.com.au: Job 12:1-25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