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30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wers and the f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of them can tell youwhat the Lord has d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living creatureis in the hands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ear with our ears,taste with our tongue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in some wisdom from thosewho have lived a long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the real sourceof wisdom and streng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rebuildwhat he destroys, or releasethose he has imprison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 hold back the rainor send a flood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he rules over liarsand those they lie t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mes counselors,turns judges into fool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ZopharYou Think  You Are So Great*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s slaves of k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moves priests and otherswho have great power—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nfuses wise,experienced advisor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s mighty kings to shame,and takes away their pow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urns darkness to light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nations strong,then shatters their streng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rikes their rulers senseless,then leaves them to roamthrough barren desert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t in the dark, staggeringlike someone drunk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 to his frien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you are so great,with all the answ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as much as you do,and so does everyone el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ways lived right,and God answered my prayers;now friends make fun of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easy to condemnthose who are suffering,when you have no troub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bers and other godless peoplelive safely at home and say,“God is in our hands!”If You Want To Learn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ant to learn,then go and askthe wild animals and the bird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2026-05-26T20:19:01Z</dcterms:created>
  <dcterms:modified xsi:type="dcterms:W3CDTF">2026-05-26T20:19:01Z</dcterms:modified>
  <dc:title>Bible.com.au: Job 12:1-25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