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678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igher than the heavensand deeper than the grave.So what can you dowhen you know so littl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mysteries outreachthe earth and the ocean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uts you in prisonor drags you to court,what can you do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he wisdom to knowwhen someone is worthlessand sinful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's easier to tamea wild donkeythan to make a fool wise.Surrender Your Heart  to Go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render your heart to God,turn to him in prayer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up your sins—even those you do in secr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on't be ashamed;you will be confidentand fearl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roubles will go awaylike water beneath a bridg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darkest nightwill be brighter than no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's First SpeechSo Much Foolish Tal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st safe and secure,filled with hopeand emptied of worr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leep without fearand be greatly respec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are evilwill go blind and lose their way.Their only escape is death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from Naam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uch foolish talkcannot go unansw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have silenced othersand made them ashamed;now it is only right for youto be put to sha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aim to be innocentand argue that your beliefsare acceptable t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sh God would spea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you know that wisdomhas many different sides.You would then discoverthat God has punished youless than you deser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understand the mysteriessurrounding God All-Powerf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2026-05-25T23:25:51Z</dcterms:created>
  <dcterms:modified xsi:type="dcterms:W3CDTF">2026-05-25T23:25:51Z</dcterms:modified>
  <dc:title>Bible.com.au: Job 11:1-20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