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775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0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you now destroysomeone you created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at you molded melike a piece of clay.So don't turn me backinto dust once agai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cheese is made from milk,you created my bodyfrom a tiny drop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you tied my bones togetherwith muscles and covered themwith flesh and ski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, the source of my life,showered me with kindnessand watched over me.You Have Not Explained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not explainedall of your mysteries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catch and punish meeach time I si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uilty or innocent,I am condemned and ashamedbecause of my trouble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matter how hard I try,you keep hunting me downlike a powerful lio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never stop accusing me;you become furious and attackover and over agai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Complains to GodI Am Sick of Life!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id you let me be born?I would rather have diedbefore birth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en carried to the gravewithout ever breathing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only a few days left.Why don't you leave me alone?Let me find some relief,*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I travel to the land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darkness and despair,the place of no retur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sick of life!And from my deep despair,I complain to you, my G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just condemn me!Point out my si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 you take such delightin destroying those you createdand in smiling on sinners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look at thingsthe way we humans do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your life as short as ours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that why you are so quickto find fault with me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know I am innocent,but who can defend meagainst you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2026-08-18T13:54:20Z</dcterms:created>
  <dcterms:modified xsi:type="dcterms:W3CDTF">2026-08-18T13:54:20Z</dcterms:modified>
  <dc:title>Bible.com.au: Job 10:1-22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