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now destroysomeone you created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you molded melike a piece of clay.So don't turn me backinto dust once aga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heese is made from milk,you created my bodyfrom a tiny dro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tied my bones togetherwith muscles and covered themwith flesh and sk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the source of my life,showered me with kindnessand watched over me.You Have Not Explained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t explainedall of your mysterie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catch and punish meeach time I s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ilty or innocent,I am condemned and ashamedbecause of my troubl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how hard I try,you keep hunting me downlike a powerful l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never stop accusing me;you become furious and attackover and over aga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mplains to GodI Am Sick of Life!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you let me be born?I would rather have diedbefore birth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en carried to the gravewithout ever breath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nly a few days left.Why don't you leave me alone?Let me find some relief,*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travel to the land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darkness and despair,the place of no retur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ick of life!And from my deep despair,I complain to you, my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just condemn me!Point out my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take such delightin destroying those you createdand in smiling on sinner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look at thingsthe way we humans do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your life as short as our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at why you are so quickto find fault with m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I am innocent,but who can defend meagainst you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2026-06-14T14:42:31Z</dcterms:created>
  <dcterms:modified xsi:type="dcterms:W3CDTF">2026-06-14T14:42:31Z</dcterms:modified>
  <dc:title>Bible.com.au: Job 10:1-22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