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sked, “What do you think of my servant Job? No one on earth is like him—he is a truly good person, who respects me and refuses to do evil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shouldn't he respect you?” Satan remar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like a wall protecting not only him, but his entire family and all his property. You make him successful in whatever he does, and his flocks and herds are everywhe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y taking away everything he owns, and he will curse you to your face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lied, “All right, Satan, do what you want with anything that belongs to him, but don't harm Job.”Then Satan left.Job Loses Everything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sons and daughters were having a feast in the home of his oldest so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omeone rushed up to Job and said, “While your servants were plowing with your oxen, and your donkeys were nearby eating gras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ang of Sabeans attacked and stole the oxen and donkeys! Your other servants were killed, and I am the only one who escaped to tell you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ervant was still speaking, when a second one came running and said, “God sent down a fire that killed your sheep and your servants. I am the only one who escaped to tell you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at servant finished speaking, a third one raced up and said, “Three gangs of Chaldeans attacked and stole your camels! All of your other servants were killed, and I am the only one who escaped to tell you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and His Famil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ervant was still speaking, when a fourth one dashed up and said, “Your children were having a feast and drinking wine at the home of your oldest son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uddenly a windstorm from the desert blew the house down, crushing all of your children. I am the only one who escaped to tell you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ob heard this, he tore his clothes and shaved his head because of his great sorrow. He knelt on the ground, then worshiped God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:“We bring nothing at birth;we take nothingwith us at death.The Lord alone gives and takes.Praise the name of the Lord!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pite of everything, Job did not sin or accuse God of doing wro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years ago, a man named Job lived in the land of Uz. He was a truly good person, who respected God and refused to do evi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had 7 sons and 3 daught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wned 7,000 sheep, 3,000 camels, 500 pair of oxen, 500 donkeys, and a large number of servants. He was the richest person in the Ea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sons took turns having feasts in their homes, and they always invited their three sisters to join in the eating and drink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each feast, Job would send for his children and perform a ceremony, as a way of asking God to forgive them of any wrongs they may have done. He would get up early the next morning and offer a sacrifice for each of them, just in case they had sinned or silently cursed God.Angels, the Lord,  and Satan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ay, when the angels had gathered around the Lord, and Satan was there with them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sked, “Satan, where have you been?”Satan replied, “I have been going all over the earth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2026-08-02T14:27:30Z</dcterms:created>
  <dcterms:modified xsi:type="dcterms:W3CDTF">2026-08-02T14:27:30Z</dcterms:modified>
  <dc:title>Bible.com.au: Job 1:1-22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