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s neighbors and the people who had seen him begging wondered if he really could be the sam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them said he was the same beggar, while others said he only looked like him. But he told them, “I am that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ow can you see?” they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Someone named Jesus made some mud and smeared it on my eyes. He told me to go and wash it off in Siloam Pool. When I did, I could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he now?” they asked.“I don't know,” he answered.The Pharisees Try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day when Jesus made the mud and healed the man was a Sabbath. So the people took the man to the Pharis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sked him how he was able to see, and he answered, “Jesus made some mud and smeared it on my eyes. Then after I washed it off, I could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Jesus doesn't come from God. If he did, he would not break the law of the Sabbath.”Others asked, “How could someone who is a sinner work such a miracle?”Since the Pharisees could not agree among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sked the man, “What do you say about this one who healed your eyes?”“He is a prophet!” the man tol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ish leaders would not believe that the man had once been blind. They sent for his par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ked them, “Is this the son that you said was born blind? How can he now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s parents answered, “We are certain that he is our son, and we know that he was born bl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don't know how he got his sight or who gave it to him. Ask him! He is old enough to speak for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man's parents said this because they were afraid of their leaders. The leaders had already agreed that no one was to have anything to do with anyone who said Jesus was the Mess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eaders called the man back and said, “Swear by God to tell the truth! We know that Jesus is a sinn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n replied, “I don't know if he is a sinner or not. All I know is that I used to be blind, but now I can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did he do to you?” they asked. “How did he heal you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an answered, “I have already told you once, and you refused to listen. Why do you want me to tell you again? Do you also want to become his disci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aders insulted the man and said, “You are his follower! We are followers of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are sure God spoke to Moses, but we don't even know where Jesus come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lked along, he saw a man who had been blind since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trange!” the man replied. “He healed my eyes, and yet you don't know where he comes fr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listens only to people who love and obey him. God doesn't listen to sin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is is the first time in history anyone has ever given sight to someone born bli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could not do anything unless he came from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eaders told the man, “You have been a sinner since the day you were born! Do you think you can teach us anything?” Then they said, “You can never come back into any of our synagogu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Jesus heard what had happened, he went and found the man. Then Jesus asked, “Do you have faith in the Son of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replied, “Sir, if you will tell me who he is, I will put my faith in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already seen him,” Jesus answered, “and right now he is talking with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said, “Lord, I put my faith in you!” Then he worship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told him, “I came to judge the people of this world. I am here to give sight to the blind and to make blind everyone who can s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disciples asked, “Teacher, why was this man born blind? Was it because he or his parents sin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Pharisees heard Jesus say this, they asked, “Are we bli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nswered, “If you were blind, you would not be guilty. But now that you claim to see, you will keep on being guil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t wasn't!” Jesus answered. “But because of his blindness, you will see God work a miracl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it is day, we must do what the one who sent me wants me to do. When night comes,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am in the world, I am the light for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esus said this, he spit on the ground. He made some mud and smeared it on the man'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Go wash off the mud in Siloam Pool.” The man went and washed in Siloam, which means “One Who Is Sent.” When he had washed off the mud, he could se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John 9:1-41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