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8: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left one by one, beginning with the oldest. Finally, Jesus and the woman were there al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tood up and asked her, “Where is everyone? Isn't there anyone left to accus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sir,” the woman answered.Then Jesus told her, “I am not going to accuse you either. You may go now, but don't sin anymore.”Jesus Is  the Light for the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ce again Jesus spoke to the people. This time he said, “I am the light for the world! Follow me, and you won't be walking in the dark. You will have the light that gives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harisees objected, “You are the only one speaking for yourself, and what you say isn't tru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replied:Even if I do speak for myself, what I say is true! I know where I came from and where I am going. But you don't know where I am from or where I am go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judge in the same way that everyone else does, but I don't judge any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I did judge, I would judge fairly, because I would not be doing it alone. The Father who sent me is here with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Law requires two witnesses to prove that something is tru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one of my witnesses, and the Father who sent me is the other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Jesus walked out to the Mount of Ol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is your Father?” they asked.“You don't know me or my Father!” Jesus answered. “If you knew me, you would know my F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said this while he was still teaching in the place where the temple treasures were stored. But no one arrested him, because his time had not yet come.You Cannot Go Where  I Am Go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lso told them, “I am going away, and you will look for me. But you cannot go where I am going, and you will die with your sins un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asked, “Does he intend to kill himself? Is that what he means by saying we cannot go where he is g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You are from below, but I am from above. You belong to this world, but I do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y I said you will die with your sins unforgiven. If you don't have faith in me for who I am, you will die, and your sins will not be forgi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are you?” they asked Jesus.Jesus answered, “I am exactly who I told you at the begin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a lot more I could say to condemn you. But the one who sent me is truthful, and I tell the people of this world only what I have heard from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one understood that Jesus was talking to them about the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went on to say, “When you have lifted up the Son of Man, you will know who I am. You will also know that I don't do anything on my own. I say only what my Father taugh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early the next morning he went to the temple. The people came to him, and he sat down and started teachi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one who sent me is with me. I always do what pleases him, and he will never leave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Jesus said this, many of the people put their faith in him.The Truth Will Set You Fr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told the people who had faith in him, “If you keep on obeying what I have said, you truly are my discipl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know the truth, and the truth will set you fr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swered, “We are Abraham's children! We have never been anyone's slaves. How can you say we will be set fr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replied:I tell you for certain that anyone who sins is a slave of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laves don't stay in the family forever, though the Son will always remain in the fami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 Son gives you freedom, you are f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know that you are from Abraham's family. Yet you want to kill me, because my message isn't really in your hear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elling you what my Father has shown me, just as you are doing what your father has taught you.Your Father Is the D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arisees and the teachers of the Law of Moses brought in a woman who had been caught in bed with a man who wasn't her husband. They made her stand in the middle of the crow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eople said to Jesus, “Abraham is our father!”Jesus replied, “If you were Abraham's children, you would do what Abraham d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nstead, you want to kill me for telling you the truth that God gave me. Abraham never did anything like tha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you are doing exactly what your father does.”“Don't accuse us of having someone else as our father!” they said. “We just have one father, and he is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answered:If God were your Father, you would love me, because I came from God and now I am here. He sent me. I did not come on my ow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can't you understand what I am talking about? Can't you stand to hear what I am say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r father is the devil, and you do exactly what he wants. He has always been a murderer and a liar. There is nothing truthful about him. He speaks on his own, and everything he says is a lie. Not only is he a liar himself, but he is also the father of all li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verything I have told you is true, and you still refuse to have faith in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Can any of you accuse me of sin? If you cannot, why won't you have faith in me? After all, I am telling you the tru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yone who belongs to God will listen to his message. But you refuse to listen, because you don't belong to God.Jesus and Abraha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people told Jesus, “We were right to say that you are a Samaritan and that you have a demon i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said, “Teacher, this woman was caught sleeping with a man who isn't her husban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answered, “I don't have a demon in me. I honor my Father, and you refuse to honor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don't want honor for myself. But there is one who wants me to be honored, and he is also the one who judg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tell you for certain that if you obey my words, you will never di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 people said, “Now we are sure that you have a demon. Abraham is dead, and so are the prophets. How can you say that no one who obeys your words will ever di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re you greater than our father Abraham? He died, and so did the prophets. Who do you think you a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replied, “If I honored myself, it would mean nothing. My Father is the one who honors me. You claim that he is your G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even though you don't really know him. If I said I didn't know him, I would be a liar, just like all of you. But I know him, and I do what he say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ur father Abraham was really glad to see 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ou are not even 50 years old!” they said. “How could you have seen Abraha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esus answered, “I tell you for certain that even before Abraham was, I was, and I 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aw of Moses teaches that a woman like this should be stoned to death! What do you sa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people picked up stones to kill Jesus, but he hid and left the templ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sked Jesus this question, because they wanted to test him and bring some charge against him. But Jesus simply bent over and started writing on the ground with his fi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kept on asking Jesus about the woman. Finally, he stood up and said, “If any of you have never sinned, then go ahead and throw the first stone at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again he bent over and began writing on the groun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2026-06-02T00:45:17Z</dcterms:created>
  <dcterms:modified xsi:type="dcterms:W3CDTF">2026-06-02T00:45:17Z</dcterms:modified>
  <dc:title>Bible.com.au: John 8:1-59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