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7: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on to the festival. My time hasn't yet come, and I am not g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said this and stayed on in Galilee.Jesus  at the Festival of Shel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Jesus' brothers had gone to the festival, he went secretly, without telling any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uring the festival the leaders of the people looked for Jesus and asked, “Where is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rowds even got into an argument about him. Some were saying, “Jesus is a good man,” while others were saying, “He is lying to every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eople were afraid of their leaders, and none of them talked in public abou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festival was about half over, Jesus went into the temple and started teach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aders were surprised and said, “How does this man know so much? He has never been tau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replied:I am not teaching something I thought up. What I teach comes from the one who sent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really want to obey God, you will know if what I teach comes from God or from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rothers  Don't Have Faith in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 wanted to bring honor to myself, I would speak for myself. But I want to honor the one who sent me. This is why I tell the truth and not a l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idn't Moses give you the Law? Yet none of you obey it! So why do you want to kill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rowd replied, “You're crazy! What makes you think someone wants to kill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nswered:I worked one miracle, and it amazed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commanded you to circumcise your sons. But it wasn't really Moses who gave you this command. It was your ancestors, and even on the Sabbath you circumcise your s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order to obey the Law of Moses. Why are you angry with me for making someone completely well on the Sabb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n't judge by appearances. Judge by what is r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me of the people from Jerusalem were saying, “Isn't this the man they want to ki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t here he is, speaking for everyone to hear. And no one is arguing with him. Do you suppose the authorities know he is the Mess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ow could that be? No one knows where the Messiah will come from, but we know where this man comes fr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decided to leave Judea and to start going through Galilee because the leaders of the people wanted to kill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Jesus was teaching in the temple, he shouted, “Do you really think you know me and where I came from? I didn't come on my own! The one who sent me is truthful, and you don't know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know the one who sent me, because I came from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me of the people wanted to arrest Jesus right then. But no one even laid a hand on him, because his time had not yet co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lot of people in the crowd put their faith in him and said, “When the Messiah comes, he surely won't perform more miracles than this man has done!”Officers Sent To Arrest Jes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 Pharisees heard the crowd arguing about Jesus, they got together with the chief priests and sent some temple police to arrest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Jesus told them, “I will be with you a little while longer, and then I will return to the one who sent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look for me, but you won't find me. You cannot go where I am go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people asked each other, “Where can he go to keep us from finding him? Is he going to some foreign country where our people live? Is he going there to teach the Greek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did he mean by saying that we will look for him, but won't find him? Why can't we go where he is going?”Streams of Life-Giving Wat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 the last and most important day of the festival, Jesus stood up and shouted, “If you are thirsty, come to me and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as almost time for the Festival of Shelt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ave faith in me, and you will have life-giving water flowing from deep inside you, just as the Scriptures s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was talking about the Holy Spirit, who would be given to everyone that had faith in him. The Spirit had not yet been given to anyone, since Jesus had not yet been given his full glory.The People Take Sid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 crowd heard Jesus say this, some of them said, “He must be the Prophe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thers said, “He is the Messiah!” Others even said, “Can the Messiah come from Galil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criptures say that the Messiah will come from the family of King David. Doesn't this mean that he will be born in David's hometown of Bethle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people started taking sides against each other because of Jesu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me of them wanted to arrest him, but no one laid a hand on him.The Leaders  Refuse To Have Faith in Jesu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the temple police returned to the chief priests and Pharisees, they were asked, “Why didn't you bring Jesus he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y answered, “No one has ever spoken like this ma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Pharisees said to them, “Have you also been foo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sus' brothers said to him, “Why don't you go to Judea? Then your disciples can see what you are do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ot one of the chief priests or the Pharisees has faith in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se people who don't know the Law are under God's curse anywa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icodemus was there at the time. He was a member of the council, and was the same one who had earlier come to see Jesus. He sai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ur Law doesn't let us condemn people before we hear what they have to say. We cannot judge them before we know what they have don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they said, “Nicodemus, you must be from Galilee! Read the Scriptures, and you will find that no prophet is to come from Galilee.”A Woman Caught in S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Everyone else went hom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one does anything in secret, if they want others to know about them. So let the world know what you are d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Jesus' own brothers had not yet become his follow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answered, “My time hasn't yet come, but your time is always 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of this world cannot hate you. They hate me, because I tell them that they do evil thing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2026-06-14T14:43:03Z</dcterms:created>
  <dcterms:modified xsi:type="dcterms:W3CDTF">2026-06-14T14:43:03Z</dcterms:modified>
  <dc:title>Bible.com.au: John 7:1-53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