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presProps" Target="presProps.xml"/>
  <Relationship Id="rId60" Type="http://schemas.openxmlformats.org/officeDocument/2006/relationships/viewProps" Target="viewProps.xml"/>
  <Relationship Id="rId6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686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7:1-5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o on to the festival. My time hasn't yet come, and I am not go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esus said this and stayed on in Galilee.Jesus  at the Festival of Shelte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fter Jesus' brothers had gone to the festival, he went secretly, without telling anyon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uring the festival the leaders of the people looked for Jesus and asked, “Where is h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crowds even got into an argument about him. Some were saying, “Jesus is a good man,” while others were saying, “He is lying to everyon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the people were afraid of their leaders, and none of them talked in public about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the festival was about half over, Jesus went into the temple and started teach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eaders were surprised and said, “How does this man know so much? He has never been taugh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esus replied:I am not teaching something I thought up. What I teach comes from the one who sent 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f you really want to obey God, you will know if what I teach comes from God or from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Brothers  Don't Have Faith in Hi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f I wanted to bring honor to myself, I would speak for myself. But I want to honor the one who sent me. This is why I tell the truth and not a li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idn't Moses give you the Law? Yet none of you obey it! So why do you want to kill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crowd replied, “You're crazy! What makes you think someone wants to kill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Jesus answered:I worked one miracle, and it amazed yo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oses commanded you to circumcise your sons. But it wasn't really Moses who gave you this command. It was your ancestors, and even on the Sabbath you circumcise your son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n order to obey the Law of Moses. Why are you angry with me for making someone completely well on the Sabbat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Don't judge by appearances. Judge by what is righ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me of the people from Jerusalem were saying, “Isn't this the man they want to kil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et here he is, speaking for everyone to hear. And no one is arguing with him. Do you suppose the authorities know he is the Messia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how could that be? No one knows where the Messiah will come from, but we know where this man comes fro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sus decided to leave Judea and to start going through Galilee because the leaders of the people wanted to kill hi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s Jesus was teaching in the temple, he shouted, “Do you really think you know me and where I came from? I didn't come on my own! The one who sent me is truthful, and you don't know hi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I know the one who sent me, because I came from hi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ome of the people wanted to arrest Jesus right then. But no one even laid a hand on him, because his time had not yet com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 lot of people in the crowd put their faith in him and said, “When the Messiah comes, he surely won't perform more miracles than this man has done!”Officers Sent To Arrest Jesu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hen the Pharisees heard the crowd arguing about Jesus, they got together with the chief priests and sent some temple police to arrest hi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t Jesus told them, “I will be with you a little while longer, and then I will return to the one who sent m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You will look for me, but you won't find me. You cannot go where I am going.”]]></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people asked each other, “Where can he go to keep us from finding him? Is he going to some foreign country where our people live? Is he going there to teach the Greek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hat did he mean by saying that we will look for him, but won't find him? Why can't we go where he is going?”Streams of Life-Giving Water]]></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On the last and most important day of the festival, Jesus stood up and shouted, “If you are thirsty, come to me and drin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t was almost time for the Festival of Shelter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Have faith in me, and you will have life-giving water flowing from deep inside you, just as the Scriptures say.”]]></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Jesus was talking about the Holy Spirit, who would be given to everyone that had faith in him. The Spirit had not yet been given to anyone, since Jesus had not yet been given his full glory.The People Take Side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When the crowd heard Jesus say this, some of them said, “He must be the Prophet!”]]></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Others said, “He is the Messiah!” Others even said, “Can the Messiah come from Galile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 Scriptures say that the Messiah will come from the family of King David. Doesn't this mean that he will be born in David's hometown of Bethlehem?”]]></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 people started taking sides against each other because of Jesu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Some of them wanted to arrest him, but no one laid a hand on him.The Leaders  Refuse To Have Faith in Jesu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When the temple police returned to the chief priests and Pharisees, they were asked, “Why didn't you bring Jesus her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y answered, “No one has ever spoken like this man!”]]></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 Pharisees said to them, “Have you also been fool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Jesus' brothers said to him, “Why don't you go to Judea? Then your disciples can see what you are doing.]]></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Not one of the chief priests or the Pharisees has faith in him.]]></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these people who don't know the Law are under God's curse anyway.”]]></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Nicodemus was there at the time. He was a member of the council, and was the same one who had earlier come to see Jesus. He said,]]></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Our Law doesn't let us condemn people before we hear what they have to say. We cannot judge them before we know what they have done.”]]></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Then they said, “Nicodemus, you must be from Galilee! Read the Scriptures, and you will find that no prophet is to come from Galilee.”A Woman Caught in Sin]]></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Everyone else went home,]]></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 one does anything in secret, if they want others to know about them. So let the world know what you are do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Even Jesus' own brothers had not yet become his followe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esus answered, “My time hasn't yet come, but your time is always he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people of this world cannot hate you. They hate me, because I tell them that they do evil things.]]></a:t>
            </a:r>
          </a:p>
        </p:txBody>
      </p:sp>
    </p:spTree>
  </p:cSld>
  <p:clrMapOvr>
    <a:masterClrMapping/>
  </p:clrMapOvr>
</p:sld>
</file>

<file path=ppt/theme/theme1.xml><?xml version="1.0" encoding="utf-8"?>
<a:theme xmlns:a="http://schemas.openxmlformats.org/drawingml/2006/main" name="Theme84">
  <a:themeElements>
    <a:clrScheme name="Theme8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2026-06-14T15:52:45Z</dcterms:created>
  <dcterms:modified xsi:type="dcterms:W3CDTF">2026-06-14T15:52:45Z</dcterms:modified>
  <dc:title>Bible.com.au: John 7:1-53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