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3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a boy here who has five small loaves of barley bread and two fish. But what good is that with all thes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round was covered with grass, and Jesus told his disciples to tell everyone to sit down. About 5,000 men were in the crow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ok the bread in his hands and gave thanks to God. Then he passed the bread to the people, and he did the same with the fish, until everyone had plenty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ate all they wanted, and Jesus told his disciples to gather up the leftovers, so that nothing would be was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disciples gathered them up and filled twelve large baskets with what was left over from the five barley loa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e people had seen Jesus work this miracle, they began saying, “This must be the Prophet who is to come into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realized that they would try to force him to be their king. So he went up on a mountain, where he could be alone.Jesus Walks on the Water(Matthew 14.22-27; Mark 6.45-5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evening, Jesus' disciples went down to the la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got into a boat and started across for Capernaum. Later that evening Jesus had still not come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 strong wind was making the water roug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eeding Five Thousand(Matthew 14.13-21; Mark 6.30-44; Luke 9.10-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disciples had rowed for five or six kilometers, they saw Jesus walking on the water. He kept coming closer to the boat, and they were terrifi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I am Jesus! Don't be afr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isciples wanted to take him into the boat, but suddenly the boat reached the shore where they were headed.The Bread That Gives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who had stayed on the east side of the lake knew that only one boat had been there. They also knew that Jesus had not left in it with his disciples. But the nex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boats from Tiberias sailed near the place where the crowd had eaten the bread for which the Lord had given tha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w that Jesus and his disciples had left. Then they got into the boats and went to Capernaum to look for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found him on the west side of the lake and asked, “Rabbi, when did you get 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I tell you for certain that you are not looking for me because you saw the miracles, but because you ate all the food you wan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n't work for food that spoils. Work for food that gives eternal life. The Son of Man will give you this food, because God the Father has given him the right to do s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at exactly does God want us to do?” the people ask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rossed Lake Galilee, which was also known as Lake Tiberia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God wants you to have faith in the one he s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replied, “What miracle will you work, so that we can have faith in you? What will you 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example, when our ancestors were in the desert, they were given manna to eat. It happened just as the Scriptures say, ‘God gave them bread from heaven to e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then told them, “I tell you for certain that Moses wasn't the one who gave you bread from heaven. My Father is the one who gives you the true bread from hea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bread that God gives is the one who came down from heaven to give life to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eople said, “Sir, give us this bread and don't ever sto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replied:I am the bread that gives life! No one who comes to me will ever be hungry. No one who has faith in me will ever be thirs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have told you already that you have seen me and still do not have faith in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thing and everyone that the Father has given me will come to me, and I won't turn any of them a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didn't come from heaven to do what I want! I came to do what the Father wants me to do. He sent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large crowd had seen him work miracles to heal the sick, and those people went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wants to make certain that none of the ones he has given me will be lost. Instead, he wants me to raise them to life on the last 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y Father wants everyone who sees the Son to have faith in him and to have eternal life. Then I will raise them to life on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people started grumbling because Jesus had said he was the bread that had come down from heav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ere asking each other, “Isn't he Jesus, the son of Joseph? Don't we know his father and mother? How can he say that he has co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told them:Stop grumbl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one can come to me, unless the Father who sent me makes them want to come. But if they do come, I will raise them to life on the last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of the prophets wrote, “God will teach all of them.” And so everyone who listens to the Father and learns from him will come 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only one who has seen the Father is the one who has come from him. No one else has ever seen the Fath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 tell you for certain that everyone who has faith in me has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that gives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was almost time for the Jewish festival of Passover, and Jesus went up on a mountain with his disciples and sat dow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ancestors ate manna in the desert, and later they di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bread from heaven has come down, so that no one who eats it will ever di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at bread from heaven! Everyone who eats it will live forever. My flesh is the life-giving bread I give to the people of this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started arguing with each other and asked, “How can he give us his flesh to e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answered:I tell you for certain that you won't live unless you eat the flesh and drink the blood of the Son of M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if you do eat my flesh and drink my blood, you will have eternal life, and I will raise you to life on the last da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y flesh is the true food, and my blood is the true drin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f you eat my flesh and drink my blood, you are one with me, and I am one with yo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living Father sent me, and I have life because of him. Now everyone who eats my flesh will live because of m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bread that comes down from heaven isn't like what your ancestors ate. They died, but whoever eats this bread will live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the large crowd coming toward him, he asked Philip, “Where will we get enough food to feed all these peop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Jesus was teaching in a synagogue in Capernaum when he said these things.The Words of Eternal Lif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any of Jesus' disciples heard him and said, “This is too hard for anyone to understan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Jesus knew that his disciples were grumbling. So he asked, “Does this bother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What if you should see the Son of Man go up to heaven where he came from?]]></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Spirit is the one who gives life! Human strength can do nothing. The words that I have spoken to you are from that life-giving Spirit.]]></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some of you refuse to have faith in me.” Jesus said this, because from the beginning he knew who would have faith in him. He also knew which one would betray h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Jesus said, “You cannot come to me, unless the Father makes you want to come. That is why I have told these things to all of yo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Because of what Jesus said, many of his disciples turned their backs on him and stopped following h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Jesus then asked his twelve disciples if they also were going to leave h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Lord, there is no one else that we can go to! Your words give eternal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his to test Philip, since he already knew what he was going to do.]]></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e have faith in you, and we are sure that you are God's Holy On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told his disciples, “I chose all twelve of you, but one of you is a demo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Jesus was talking about Judas, the son of Simon Iscariot. He would later betray Jesus, even though he was one of the twelve disciple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Don't you know that it would take almost a year's wages just to buy only a little bread for each of thes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rew, the brother of Simon Peter, was one of the disciples. He spoke up and said,]]></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2026-07-05T21:27:43Z</dcterms:created>
  <dcterms:modified xsi:type="dcterms:W3CDTF">2026-07-05T21:27:43Z</dcterms:modified>
  <dc:title>Bible.com.au: John 6:1-71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