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48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ght then the man was healed. He picked up his mat and started walking around. The day on which this happened was a Sabb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Jewish leaders saw the man carrying his mat, they said to him, “This is the Sabbath! No one is allowed to carry a mat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replied, “The man who healed me told me to pick up my mat and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sked him, “Who is this man that told you to pick up your mat and wa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did not know who Jesus was, and Jesus had left because of the crow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Jesus met the man in the temple and told him, “You are now well. But don't sin anymore or something worse might happe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left and told the leaders that Jesus was the one who had hea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tarted making a lot of trouble for Jesus because he did things like this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Jesus said, “My Father has never stopped working, and this is why I keep on wor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leaders wanted to kill Jesus for two reasons. First, he had broken the law of the Sabbath. But even worse, he had said God was his Father, which made him equal with God.The Son's Author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Sick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told the people:I tell you for certain the Son cannot do anything on his own. He can do only what he sees the Father doing, and he does exactly what he sees the Father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ather loves the Son and has shown him everything he does. The Father will show him even greater things, and you will be amaz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st as the Father raises the dead and gives life, so the Son gives life to anyone he wants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ather doesn't judge anyone, but he has made his Son the judge of every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ther wants all people to honor the Son as much as they honor him. When anyone refuses to honor the Son, this is the same as refusing to honor the Father who sen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for certain that everyone who hears my message and has faith in the one who sent me has eternal life and will never be condemned. They have already gone from death 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ell you for certain the time will come, and it is already here, when all of the dead will hear the voice of the Son of God. And those who listen to it will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ather has the power to give life, and he has given that same power to the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s given his Son the right to judge everyone, because he is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be surprised! The time will come when all of the dead will hear the voice of the Son of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Jesus went to Jerusalem for another Jewish festiv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ill come out of their graves. Everyone who has done good things will rise to life, but everyone who has done evil things will rise and be condem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not do anything on my own. The Father sent me, and he is the one who told me how to judge. I judge with fairness, because I obey him, and I don't just try to please myself.Witnesses to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I speak for myself, there is no way to prove I am telling the tru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re is someone else who speaks for me, and I know what he says is tr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ent messengers to John, and he told them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don't depend on what people say about me, but I tell you these things so that you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hn was a lamp that gave a lot of light, and you were glad to enjoy his light for a whi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something more important than John speaks for me. I mean the things that the Father has given me to do! All of these speak for me and prove that the Father sen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ather who sent me also speaks for me, but you have never heard his voice or seen him face to f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have not believed his message, because you refused to have faith in the one he s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city near the sheep gate was a pool with five porches, and its name in Hebrew was Bethzat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search the Scriptures, because you think you will find eternal life in them. The Scriptures tell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you refuse to come to me for eternal l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don't care about human prai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 do know that none of you love G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have come with my Father's authority, and you have not welcomed me. But you will welcome people who come on their ow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ow could you possibly believe? You like to have your friends praise you, and you don't care about praise that the only God can giv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on't think that I will be the one to accuse you to the Father. You have put your hope in Moses, yet he is the very one who will accus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ses wrote about me, and if you had believed Moses, you would have believed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if you don't believe what Moses wrote, how can you believe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ny sick, blind, lame, and paralyzed people were lying close to the p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side the pool was a man who had been sick for 38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esus saw the man and realized that he had been crippled for a long time, he asked him, “Do you want to be h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 answered, “Sir, I don't have anyone to put me in the pool when the water is stirred up. I try to get in, but someone else always gets ther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told him, “Pick up your mat and walk!”]]></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2026-05-25T18:06:07Z</dcterms:created>
  <dcterms:modified xsi:type="dcterms:W3CDTF">2026-05-25T18:06:07Z</dcterms:modified>
  <dc:title>Bible.com.au: John 5:1-47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