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22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4: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r,” the woman said, “you don't even have a bucket, and the well is deep. Where are you going to get this life-giving wa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ur ancestor Jacob dug this well for us, and his family and animals got water from it. Are you greater than Jaco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answered, “Everyone who drinks this water will get thirsty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no one who drinks the water I give will ever be thirsty again. The water I give will become in that person a flowing fountain that gives eternal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oman replied, “Sir, please give me a drink of that water! Then I won't get thirsty and have to come to this well ag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told her, “Go and bring your husb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The woman answered, “I don't have a husband.”“That's right,” Jesus replied, “you're telling the truth. You don't have a husband. You have already been married five times, and the man you are now living with isn't your husb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man said, “Sir, I can see that you are a proph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y ancestors worshiped on this mountain, but you Jews say Jerusalem is the only place to worshi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aid to her:Believe me, the time is coming when you won't worship the Father either on this mountain or in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knew that the Pharisees had heard that he was winning and baptizing more followers than John wa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Samaritans don't really know the one you worship. But we Jews do know the God we worship, and by using us, God will save the wor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 time is coming, and it is already here! Even now the true worshipers are being led by the Spirit to worship the Father according to the truth. These are the ones the Father is seeking to worship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is Spirit, and those who worship God must be led by the Spirit to worship him according to the tr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woman said, “I know that the Messiah will come. He is the one we call Christ. When he comes, he will explain everything to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am that one,” Jesus told her, “and I am speaking to you n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disciples returned about this time and were surprised to find Jesus talking with a woman. But none of them asked him what he wanted or why he was talking with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oman left her water jar and ran back into town, where she said to the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me and see a man who told me everything I have ever done! Could he be the Mess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ryone in town went out to see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le this was happening, Jesus' disciples were saying to him, “Teacher, please eat someth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esus' disciples were really the ones doing the baptizing, and not Jesus himself.Jesus  and the Samaritan Wo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Jesus told them, “I have food you don't know anything ab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is disciples started asking each other, “Has someone brought him something to e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said:My food is to do what God wants! He is the one who sent me, and I must finish the work that he gave me to d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may say there are still four months until harvest time. But I tell you to look, and you will see that the fields are ripe and ready to harve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ven now the harvest workers are receiving their reward by gathering a harvest that brings eternal life. Then everyone who planted the seed and everyone who harvests the crop will celebrate toge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the saying proves true, “Some plant the seed, and others harvest the cro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sending you to harvest crops in fields where others have done all the hard wo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lot of Samaritans in that town put their faith in Jesus because the woman had said, “This man told me everything I have ever d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came and asked him to stay in their town, and he stayed on for two day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any more Samaritans put their faith in Jesus because of what they heard him s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left Judea and started for Galilee agai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told the woman, “We no longer have faith in Jesus just because of what you told us. We have heard him ourselves, and we are certain that he is the Savior of the world!”Jesus Heals an Official's Son(Matthew 8.5-13; Luke 7.1-10)]]></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4 ]]></a:t>
            </a:r>
            <a:r>
              <a:rPr lang="en-US" b="1" sz="3000" spc="0" u="none">
                <a:solidFill>
                  <a:srgbClr val="000000">
                    <a:alpha val="100.00%"/>
                  </a:srgbClr>
                </a:solidFill>
                <a:latin typeface="Calibri"/>
              </a:rPr>
              <a:t><![CDATA[Jesus had said, “Prophets are honored everywhere, except in their own country.” Then two days later he lef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went to Galilee. The people there welcomed him, because they had gone to the festival in Jerusalem and had seen everything he had don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ile Jesus was in Galilee, he returned to the village of Cana, where he had turned the water into wine. There was an official in Capernaum whose son was sic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en the man heard that Jesus had come from Judea, he went and begged him to keep his son from dy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sus told the official, “You won't have faith unless you see miracles and wond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man replied, “Lord, please come before my son di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then said, “Your son will live. Go on home to him.” The man believed Jesus and started back ho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ome of the official's servants met him along the road and told him, “Your son is bett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asked them when the boy got better, and they answered, “The fever left him yesterday at one o'clo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time he had to go through Samari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boy's father realized that at one o'clock the day before, Jesus had told him, “Your son will live!” So the man and everyone in his family put their faith in Jes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is was the second miracle that Jesus worked after he left Judea and went to Galile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n his way he came to the town of Sychar. It was near the field that Jacob had long ago given to his son Josep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The well that Jacob had dug was still there, and Jesus sat down beside it because he was tired from traveling. It was noon, and after Jesus' disciples had gone into town to buy some food, a Samaritan woman came to draw water from the well.Jesus asked her, “Would you please give me a drink of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a Jew,” she replied, “and I am a Samaritan woman. How can you ask me for a drink of water when Jews and Samaritans won't have anything to do with each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answered, “You don't know what God wants to give you, and you don't know who is asking you for a drink. If you did, you would ask me for the water that gives life.”]]></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2026-06-14T22:26:22Z</dcterms:created>
  <dcterms:modified xsi:type="dcterms:W3CDTF">2026-06-14T22:26:22Z</dcterms:modified>
  <dc:title>Bible.com.au: John 4:1-54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