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3: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ly God's Spirit gives new life. The Spirit is like the wind that blows wherever it wants to. You can hear the wind, but you don't know where it comes from or where it is go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can this be?” Nicodemus ask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replied:How can you be a teacher of Israel and not know these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ell you for certain we know what we are talking about because we have seen it ourselves. But none of you will accept what we s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don't believe when I talk to you about things on earth, how can you possibly believe if I talk to you about things in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one has gone up to heaven except the Son of Man, who came down from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Son of Man must be lifted up, just as the metal snake was lifted up by Moses in the dese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everyone who has faith in the Son of Man will have eternal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d loved the people of this world so much that he gave his only Son, so that everyone who has faith in him will have eternal life and never really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did not send his Son into the world to condemn its people. He sent him to save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nd Nicodem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 one who has faith in God's Son will be condemned. But everyone who doesn't have faith in him has already been condemned for not having faith in God's only 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ight has come into the world, and people who do evil things are judged guilty because they love the dark more than the l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eople who do evil hate the light and won't come to the light, because it clearly shows what they have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everyone who lives by the truth will come to the light, because they want others to know that God is really the one doing what they do.Jesus and John the Bapti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ater, Jesus and his disciples went to Judea, where he stayed with them for a while and was baptizing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John had not yet been put in jail. He was at Aenon near Salim, where there was a lot of water, and people were coming there for John to baptize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hn's followers got into an argument with a Jewish man about a ceremony of wash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ent to John and said, “Rabbi, you spoke about a man when you were with him east of the Jordan. He is now baptizing people, and everyone is going to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ohn replied:No one can do anything unless God in heaven allows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surely remember how I told you that I am not the Messiah. I am only the one sent ahead of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man named Nicodemus who was a Pharisee and a Jewish lead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a wedding the groom is the one who gets married. The best man is glad just to be there and to hear the groom's voice. That's why I am so gl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must become more important, while I become less important.The One Who Comes  from Heav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od's Son comes from heaven and is above all others. Everyone who comes from the earth belongs to the earth and speaks about earthly things. The one who comes from heaven is above all oth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speaks about what he has seen and heard, and yet no one believes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everyone who does believe him has shown that God is truthfu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Son was sent to speak God's message, and he has been given the full power of God's Spir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Father loves the Son and has given him everyth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veryone who has faith in the Son has eternal life. But no one who rejects him will ever share in that life, and God will be angry with them forev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night he went to Jesus and said, “Rabbi, we know that God has sent you to teach us. You could not work these miracles, unless God were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replied, “I tell you for certain that you must be born from above before you can see God's kingd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icodemus asked, “How can a grown man ever be born a second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answered:I tell you for certain that before you can get into God's kingdom, you must be born not only by water, but by the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umans give life to their children. Yet only God's Spirit can change you into a child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be surprised when I say that you must be born from above.]]></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2026-06-22T03:42:39Z</dcterms:created>
  <dcterms:modified xsi:type="dcterms:W3CDTF">2026-06-22T03:42:39Z</dcterms:modified>
  <dc:title>Bible.com.au: John 3:1-36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