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2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isciple who got there first then went into the tomb, and when he saw it, he believ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t that time Peter and the other disciple did not know that the Scriptures said Jesus would rise to li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two of them went back to the other disciples.Jesus Appears  to Mary Magdalene(Mark 16.9-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ry Magdalene stood crying outside the tomb. She was still weeping, when she stooped d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w two angels inside. They were dressed in white and were sitting where Jesus' body had been. One was at the head and the other was at the fo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angels asked Mary, “Why are you crying?”She answered, “They have taken away my Lord's body! I don't know where they have put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soon as Mary said this, she turned around and saw Jesus standing there. But she did not know who he w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asked her, “Why are you crying? Who are you looking for?”She thought he was the gardener and said, “Sir, if you have taken his body away, please tell me, so I can go and ge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esus said to her, “Mary!”She turned and said to him, “Rabboni.” The Aramaic word “Rabboni” means “Teac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told her, “Don't hold on to me! I have not yet gone to the Father. But tell my disciples I am going to the one who is my Father and my God, as well as your Father and y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Alive(Matthew 28.1-10; Mark 16.1-8; Luke 2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ry Magdalene then went and told the disciples she had seen the Lord. She also told them what he had said to her.Jesus Appears  to His Disciples(Matthew 28.16-20; Mark 16.14-18; Luke 24.36-4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disciples were afraid of the Jewish leaders, and on the evening of that same Sunday they locked themselves in a room. Suddenly, Jesus appeared in the middle of the group. He greeted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owed them his hands and his side. When the disciples saw the Lord, they became very happ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Jesus had greeted them again, he said, “I am sending you, just as the Father has sent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he breathed on them and said, “Receive the Holy Spir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forgive anyone's sins, they will be forgiven. But if you don't forgive their sins, they will not be forgiven.”Jesus and Thom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though Thomas the Twin was one of the twelve disciples, he wasn't with the others when Jesus appeared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they told him, “We have seen the Lord!”But Thomas said, “First, I must see the nail scars in his hands and touch them with my finger. I must put my hand where the spear went into his side. I won't believe unless I do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week later the disciples were together again. This time, Thomas was with them. Jesus came in while the doors were still locked and stood in the middle of the group. He greeted his discipl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aid to Thomas, “Put your finger here and look at my hands! Put your hand into my side. Stop doubting and hav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Sunday morning while it was still dark, Mary Magdalene went to the tomb and saw that the stone had been rolled away from the entr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mas replied, “You are my Lord and my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said, “Thomas, do you have faith because you have seen me? The people who have faith in me without seeing me are the ones who are really blessed!”Why John Wrote His Boo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worked many other miracles for his disciples, and not all of them are written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se are written so that you will put your faith in Jesus as the Messiah and the Son of God. If you have faith in him, you will have true lif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ran to Simon Peter and to Jesus' favorite disciple and said, “They have taken the Lord from the tomb! We don't know where they have pu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ter and the other disciple started for the tom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an side by side, until the other disciple ran faster than Peter and got there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bent over and saw the strips of linen cloth lying inside the tomb, but he did not go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imon Peter got there, he went into the tomb and saw the strips of clo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saw the piece of cloth that had been used to cover Jesus' face. It was rolled up and in a place by itself.]]></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2026-07-02T10:58:46Z</dcterms:created>
  <dcterms:modified xsi:type="dcterms:W3CDTF">2026-07-02T10:58:46Z</dcterms:modified>
  <dc:title>Bible.com.au: John 20:1-31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