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Now take some water and give it to the man in charge of the feast.”The servants did as Jesus tol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n in charge drank some of the water that had now turned into wine. He did not know where the wine had come from, but the servants did. He called the bridegroom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he best wine is always served first. Then after the guests have had plenty, the other wine is served. But you have kept the best until l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Jesus' first miracle, and he did it in the village of Cana in Galilee. There Jesus showed his glory, and his disciples put their faith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he went with his mother, his brothers, and his disciples to the town of Capernaum, where they stayed for a few days.Jesus in the Temple(Matthew 21.12,13; Mark 11.15-17; Luke 19.45,4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 long before the Jewish festival of Passover, Jesus went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he found people selling cattle, sheep, and doves in the temple. He also saw moneychangers sitting at their ta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took some rope and made a whip. Then he chased everyone out of the temple, together with their sheep and cattle. He turned over the tables of the moneychangers and scattered their co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the people who had been selling doves, “Get those doves out of here! Don't make my Father's house a market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isciples then remembered that the Scriptures say, “My love for your house burns in me like a fi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t a Wedding in C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ish leaders asked Jesus, “What miracle will you work to show us why you have done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stroy this temple,” Jesus answered, “and in three days I will build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aders replied, “It took 46 years to build this temple. What makes you think you can rebuild it in thre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esus was talking about his body as a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was raised from death, his disciples remembered what he had told them. Then they believed the Scriptures and the words of Jesus.Jesus Knows  What People Are Li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Jerusalem during Passover many people put their faith in Jesus, because they saw him work mirac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knew what was in their hearts, and he would not let them have power ove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had to tell him what people were like. He already kne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later Mary, the mother of Jesus, was at a wedding feast in the village of Cana in Galil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d his disciples had also been invited and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ine was all gone, Mary said to Jesus, “They don't have any more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replied, “Mother, my time hasn't yet come! You must not tell me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ry then said to the servants, “Do whatever Jesus tells you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feast there were six stone water jars that were used by the people for washing themselves in the way that their religion said they must. Each jar held about 100 li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told the servants to fill them to the top with water. Then after the jars had been fille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2026-05-18T06:33:16Z</dcterms:created>
  <dcterms:modified xsi:type="dcterms:W3CDTF">2026-05-18T06:33:16Z</dcterms:modified>
  <dc:title>Bible.com.au: John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