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318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9: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ent back inside and asked Jesus, “Where are you from?” But Jesus did not ans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y won't you answer my question?” Pilate asked. “Don't you know I have the power to let you go free or to nail you to a cro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replied, “If God had not given you the power, you couldn't do anything at all to me. But the one who handed me over to you did something even wor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Pilate wanted to set Jesus free. But the crowd again yelled, “If you set this man free, you are no friend of the Emperor! Anyone who claims to be a king is an enemy of the Emper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Pilate heard this, he brought Jesus out. Then he sat down on the judge's bench at the place known as “The Stone Pavement.” In Aramaic this pavement is called “Gabbat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about noon on the day before Passover, and Pilate said to the crowd, “Look at your 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ill him! Kill him!” they yelled. “Nail him to a cross!”“So you want me to nail your king to a cross?” Pilate asked.The chief priests replied, “The Emperor is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Pilate handed Jesus over to be nailed to a cross.Jesus Is Nailed to a Cross(Matthew 27.32-44; Mark 15.21-32; Luke 23.26-43)Jesus was take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carried his cross to a place known as “The Skull.” In Aramaic this place is called “Golgo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Jesus was nailed to the cross, and on each side of him a man was also nailed to a cro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ilate gave orders for Jesus to be beaten with a wh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ilate ordered the charge against Jesus to be written on a board and put above the cross. It read, “Jesus of Nazareth, King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ords were written in Hebrew, Latin, and Greek.The place where Jesus was taken wasn't far from the city, and many of the people read the charge agains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chief priests went to Pilate and said, “Why did you write that he is King of the Jews? You should have written, ‘He claimed to be King of the Jew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Pilate told them, “What is written will not be chang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 soldiers had nailed Jesus to the cross, they divided up his clothes into four parts, one for each of them. But his outer garment was made from a single piece of cloth, and it did not have any sea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ldiers said to each other, “Let's not rip it apart. We will gamble to see who gets it.” This happened so the Scriptures would come true, which say,“They divided up my clothesand gambledfor my garments.”The soldiers then did what they had deci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mother stood beside his cross with her sister and Mary the wife of Clopas. Mary Magdalene was standing there to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Jesus saw his mother and his favorite disciple with her, he said to his mother, “This man is now your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said to the disciple, “She is now your mother.” From then on, that disciple took her into his own home.The Death of Jesus(Matthew 27.45-56; Mark 15.33-41; Luke 23.44-49)]]></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knew that he had now finished his work. And in order to make the Scriptures come true, he said, “I am thirs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ldiers made a crown out of thorn branches and put it on Jesus. Then they put a purple robe on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 jar of cheap wine was there. Someone then soaked a sponge with the wine and held it up to Jesus' mouth on the stem of a hyssop pl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Jesus drank the wine, he said, “Everything is done!” He bowed his head and died.A Spear Is Stuck  in Jesus' Sid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next day would be both a Sabbath and the Passover. It was a special day for the Jewish people, and they did not want the bodies to stay on the crosses during this day. So they asked Pilate to break the men's legs and take their bodies dow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soldiers first broke the legs of the other two men who were nailed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en they came to Jesus, they saw he was already dead, and they did not break his leg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e of the soldiers stuck his spear into Jesus' side, and blood and water came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e know this is true, because it was told by someone who saw it happen. Now you can have faith too.]]></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is happened so that the Scriptures would come true, which say, “No bone of his body will be br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will see the one in whose side they stuck a spear.”Jesus Is Buried(Matthew 27.57-61; Mark 15.42-47; Luke 23.50-56)]]></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seph from Arimathea was one of Jesus' disciples. He had kept it secret though, because he was afraid of the Jewish leaders. But now he asked Pilate to let him have Jesus' body. Pilate gave him permission, and Joseph took it down from the cro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came up to him and said, “Hey, you king of the Jews!” They also hit him with their fist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icodemus also came with about 30 kilograms of spices made from myrrh and aloes. This was the same Nicodemus who had visited Jesus one n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 two men wrapped the body in a linen cloth, together with the spices, which was how the Jewish people buried their dea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place where Jesus had been nailed to a cross, there was a garden with a tomb that had never been us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tomb was nearby, and since it was the time to prepare for the Sabbath, they were in a hurry to put Jesus' body the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Pilate went out. This time he said, “I will have Jesus brought out to you again. Then you can see for yourselves that I have not found him guil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sus came out, wearing the crown of thorns and the purple robe. Pilate said, “Here is the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chief priests and the temple police saw him, they yelled, “Nail him to a cross! Nail him to a cross!”Pilate told them, “You take him and nail him to a cross! I don't find him guilty of any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rowd replied, “He claimed to be the Son of God! Our law says that he must be put to d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Pilate heard this, he was terrified.]]></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2026-07-08T13:00:13Z</dcterms:created>
  <dcterms:modified xsi:type="dcterms:W3CDTF">2026-07-08T13:00:13Z</dcterms:modified>
  <dc:title>Bible.com.au: John 19:1-42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