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on Peter had brought along a sword. He pulled it out and struck at Malchus, the servant of the high priest, cutting off his right 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Peter, “Put your sword away. I must drink from the cup that the Father has given me.”Jesus Is Brought to Annas(Matthew 26.57,58; Mark 14.53,54; Luke 22.5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oman officer and his men, together with the temple police, arrested Jesus and tied him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him first to Annas, who was the father-in-law of Caiaphas, the high priest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e same Caiaphas who had told the Jewish leaders, “It is better if one person dies for the people.”Peter Says He Doesn't  Know Jesus(Matthew 26.69,70; Mark 14.66-68; Luke 22.55-5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and another disciple followed Jesus. That disciple knew the high priest, and he followed Jesus into the courtyard of the high priest'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ter stayed outside near the gate. But the other disciple came back out and spoke to the girl at the gate. She let Peter go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ked him, “Aren't you one of that man's followers?”“No, I am not!” Peter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cold, and the servants and temple police had made a charcoal fire. They were warming themselves around it, when Peter went over and stood near the fire to warm himself.Jesus Is Questioned  by the High Priest(Matthew 26.59-66; Mark 14.55-64; Luke 22.66-7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questioned Jesus about his followers and his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Betrayed  and Arrested(Matthew 26.47-56; Mark 14.43-50; Luke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sus told him, “I have spoken freely in front of everyone. And I have always taught in our synagogues and in the temple, where all of our people come together. I have not said anything in secr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re you questioning me? Why don't you ask the people who heard me? They know what I have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oon as Jesus said this, one of the temple police hit him and said, “That's no way to talk to the high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If I have done something wrong, say so. But if not, why did you hi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was still tied up, and Annas sent him to Caiaphas the high priest.Peter Again Denies  that He Knows Jesus(Matthew 26.71-75; Mark 14.69-72; Luke 22.58-6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le Simon Peter was standing there warming himself, someone asked him, “Aren't you one of Jesus' followers?”Again Peter denied it and said, “No, I am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high priest's servants was there. He was a relative of the servant whose ear Peter had cut off, and he asked, “Didn't I see you in the garden with that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ce more Peter denied it, and right then a rooster crowed.Jesus Is Tried by Pilate(Matthew 27.1,2,11-14; Mark 15.1-5; Luke 23.1-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early in the morning when Jesus was taken from Caiaphas to the building where the Roman governor stayed. But the crowd waited outside. Any of them who had gone inside would have become unclean and would not be allowed to eat the Passover me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came out and asked, “What charges are you bringing against this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praying, he and his disciples crossed the Kidron Valley and went into a gard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He is a criminal! That's why we brought him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told them, “Take him and judge him by your own laws.”The crowd replied, “We are not allowed to put anyone to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what Jesus said about his death would soon come tr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then went back inside. He called Jesus over and asked, “Are you the king of the Je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Are you asking this on your own or did someone tell you abou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know I'm not a Jew!” Pilate said. “Your own people and the chief priests brought you to me. What have you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doesn't belong to this world. If it did, my followers would have fought to keep me from being handed over to our leaders. No, my kingdom doesn't belong to this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you are a king,” Pilate replied.“You are saying that I am a king,” Jesus told him. “I was born into this world to tell about the truth. And everyone who belongs to the truth knows my vo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asked Jesus, “What is truth?”Jesus Is Sentenced to Death(Matthew 27.15-31; Mark 15.6-20; Luke 23.13-25)Pilate went back out and said, “I don't find this man guilty of anyth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ince I usually set a prisoner free for you at Passover, would you like for me to set free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had often met there with his disciples, and Judas knew where the place wa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outed, “No, not him! We want Barabbas.” Now Barabbas was a terrori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udas had promised to betray Jesus. So he went to the garden with some Roman soldiers and temple police, who had been sent by the chief priests and the Pharisees. They carried torches, lanterns, and weapons. Jesus already knew everything that was going to happen, but he asked, “Who are you looking for?”They answered, “We are looking for Jesus from Nazareth!”Jesus told them, “I am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once they all backed away and fell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gain asked, “Who are you looking for?”“We are looking for Jesus from Nazareth,”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ime Jesus replied, “I have already told you that I am Jesus. If I am the one you are looking for, let these others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everything will happen, just as I said, ‘I did not lose anyone you gave me.’ ”]]></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2026-07-02T10:58:26Z</dcterms:created>
  <dcterms:modified xsi:type="dcterms:W3CDTF">2026-07-02T10:58:26Z</dcterms:modified>
  <dc:title>Bible.com.au: John 18:1-40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