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presProps" Target="presProps.xml"/>
  <Relationship Id="rId33" Type="http://schemas.openxmlformats.org/officeDocument/2006/relationships/viewProps" Target="viewProps.xml"/>
  <Relationship Id="rId3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1173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hn 17:1-2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 told my followers what you told me, and they accepted it. They know I came from you, and they believe you are the one who sent m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 am praying for them, but not for those who belong to this world. My followers belong to you, and I am praying for the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ll I have is yours, and all you have is mine, and they will bring glory to m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Holy Father, I am no longer in the world. I am coming to you, but my followers are still in the world. So keep them safe by the power of the name you have given me. Then they will be one with each other, just as you and I are on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hile I was with them, I kept them safe by the power you have given me. I guarded them, and not one of them was lost, except the one who had to be lost. This happened so that what the Scriptures say would come tru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 am on my way to you. But I say these things while I am still in the world, so my followers will have the same complete joy that I do.]]></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 have told them your message. But the people of this world hate them, because they don't belong to this world, just as I don'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Father, I don't ask you to take my followers out of the world, but keep them safe from the evil on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y don't belong to this world, and neither do I.]]></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Your word is the truth. So let this truth make them completely your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sus Pray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I am sending them into the world, just as you sent m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I have given myself completely for their sake, so they may belong completely to the truth.]]></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I am not praying just for these followers. I am also praying for everyone else who will have faith because of what my followers will say about m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I want all of them to be one with each other, just as I am one with you and you are one with me. I also want them to be one with us. Then the people of this world will believe that you sent m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I have honored my followers in the same way you honored me, in order that they may be one with each other, just as we are on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I am one with them, and you are one with me, so they may become completely one. Then this world's people will know that you sent me. They will know that you love my followers as much as you love m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Father, I want everyone you have given me to be with me, wherever I am. Then they will see the glory you have given me, because you loved me before the world was create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Good Father, the people of this world don't know you. But I know you, and my followers know that you sent m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I told them what you are like, and I will tell them even more. Then the love you have for me will become part of them, and I will be one with them.]]></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fter Jesus had finished speaking to his disciples, he looked up toward heaven and prayed:Father, the time has come for you to bring glory to your Son, in order that he may bring glory to you.]]></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you gave him power over all people, so he would give eternal life to everyone you give hi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Eternal life is to know you, the only true God, and to know Jesus Christ, the one you sen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 have brought glory to you here on earth by doing everything you gave me to do.]]></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Now, Father, give me back the glory I had with you before the world was create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You have given me some followers from this world, and I have shown them what you are like. They were yours, but you gave them to me, and they have obeyed yo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y know that you gave me everything I have.]]></a:t>
            </a:r>
          </a:p>
        </p:txBody>
      </p:sp>
    </p:spTree>
  </p:cSld>
  <p:clrMapOvr>
    <a:masterClrMapping/>
  </p:clrMapOvr>
</p:sld>
</file>

<file path=ppt/theme/theme1.xml><?xml version="1.0" encoding="utf-8"?>
<a:theme xmlns:a="http://schemas.openxmlformats.org/drawingml/2006/main" name="Theme89">
  <a:themeElements>
    <a:clrScheme name="Theme8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2026-07-23T08:31:06Z</dcterms:created>
  <dcterms:modified xsi:type="dcterms:W3CDTF">2026-07-23T08:31:06Z</dcterms:modified>
  <dc:title>Bible.com.au: John 17:1-26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