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7220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16: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am telling you these things, so that you will not turn awa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 will be chased out of the synagogues. And the time will come when people will kill you and think they are doing God a favo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will do these things because they don't know either the Father or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am saying this to you now, so that when the time comes, you will remember what I have said.The Work of the Holy SpiritI was with you at the first, and so I didn't tell you these thing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now I am going back to the Father who sent me, and none of you asks me where I am go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are very sad from hearing all of thi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 tell you I am going to do what is best for you. This is why I am going away. The Holy Spirit cannot come to help you until I leave. But after I am gone, I will send the Spirit to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Spirit will come and show the people of this world the truth about sin and God's justice and the judgme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Spirit will show them that they are wrong about sin, because they didn't have faith in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are wrong about God's justice, because I am going to the Father, and you won't see me aga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are wrong about the judgment, because God has already judged the ruler of this worl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have much more to say to you, but right now it would be more than you could understa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Spirit shows what is true and will come and guide you into the full truth. The Spirit doesn't speak on his own. He will tell you only what he has heard from me, and he will let you know what is going to happ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Spirit will bring glory to me by taking my message and telling it to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Everything the Father has is mine. This is why I have said that the Spirit takes my message and tells it to you.Sorrow Will Turn into Jo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esus told his disciples, “For a little while you won't see me, but after a while you will see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said to each other, “What does Jesus mean by saying that for a little while we won't see him, but after a while we will see him? What does he mean by saying he is going to the Fath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at is this ‘little while’ that he is talking about? We don't know what he mea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Jesus knew they had some questions, so he said:You are wondering what I meant when I said that for a little while you won't see me, but after a while you will see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tell you for certain that you will cry and be sad, but the world will be happy. You will be sad, but later you will be happ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a woman is about to give birth, she is in great pain. But after it is all over, she forgets the pain and is happy, because she has brought a child into the worl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 are now very sad. But later I will see you, and you will be so happy that no one will be able to change the way you fee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that time comes, you won't have to ask me about anything. I tell you for certain the Father will give you whatever you ask for in my na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u have not asked for anything in this way before, but now you must ask in my name. Then it will be given to you, so you will be completely happ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have used examples to explain to you what I have been talking about. But the time will come when I will speak to you plainly about the Father and will no longer use examples like thes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u will ask the Father in my name, and I won't have to ask him for yo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od the Father loves you because you love me, and you believe I have come from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 came from the Father into the world, but I am leaving the world and returning to the Fath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disciples said, “Now you are speaking plainly to us! You are not using exampl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t last we know that you understand everything, and we don't have any more questions. Now we believe you truly have come from Go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esus replied:Do you really believe 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time will come and is already here when all of you will be scattered. Each of you will go back home and leave me by myself. But the Father will be with me, and I won't be alon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 have told you this, so that you might have peace in your hearts because of me. While you are in the world, you will have to suffer. But cheer up! I have defeated the worl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2026-09-28T00:38:55Z</dcterms:created>
  <dcterms:modified xsi:type="dcterms:W3CDTF">2026-09-28T00:38:55Z</dcterms:modified>
  <dc:title>Bible.com.au: John 16:1-33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