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pirit will show them that they are wrong about sin, because they didn't have faith in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wrong about God's justice, because I am going to the Father, and you won't see me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re wrong about the judgment, because God has already judged the ruler of this wor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much more to say to you, but right now it would be more than you could underst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pirit shows what is true and will come and guide you into the full truth. The Spirit doesn't speak on his own. He will tell you only what he has heard from me, and he will let you know what is going to happ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will bring glory to me by taking my message and telling it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the Father has is mine. This is why I have said that the Spirit takes my message and tells it to you.Sorrow Will Turn into Jo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old his disciples, “For a little while you won't see me, but after a while you will se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id to each other, “What does Jesus mean by saying that for a little while we won't see him, but after a while we will see him? What does he mean by saying he is going to the Fa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is this ‘little while’ that he is talking about? We don't know what he 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elling you these things, so that you will not turn a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knew they had some questions, so he said:You are wondering what I meant when I said that for a little while you won't see me, but after a while you will se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ell you for certain that you will cry and be sad, but the world will be happy. You will be sad, but later you will be happ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woman is about to give birth, she is in great pain. But after it is all over, she forgets the pain and is happy, because she has brought a child into the wor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now very sad. But later I will see you, and you will be so happy that no one will be able to change the way you fe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at time comes, you won't have to ask me about anything. I tell you for certain the Father will give you whatever you ask for in my na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have not asked for anything in this way before, but now you must ask in my name. Then it will be given to you, so you will be completely happ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used examples to explain to you what I have been talking about. But the time will come when I will speak to you plainly about the Father and will no longer use examples like the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ill ask the Father in my name, and I won't have to ask him f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the Father loves you because you love me, and you believe I have come from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came from the Father into the world, but I am leaving the world and returning to the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ill be chased out of the synagogues. And the time will come when people will kill you and think they are doing God a fav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isciples said, “Now you are speaking plainly to us! You are not using exam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last we know that you understand everything, and we don't have any more questions. Now we believe you truly have come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replied:Do you really belie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ime will come and is already here when all of you will be scattered. Each of you will go back home and leave me by myself. But the Father will be with me, and I won't be al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have told you this, so that you might have peace in your hearts because of me. While you are in the world, you will have to suffer. But cheer up! I have defeated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do these things because they don't know either the Father 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saying this to you now, so that when the time comes, you will remember what I have said.The Work of the Holy SpiritI was with you at the first, and so I didn't tell you these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I am going back to the Father who sent me, and none of you asks me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very sad from hearing all of t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tell you I am going to do what is best for you. This is why I am going away. The Holy Spirit cannot come to help you until I leave. But after I am gone, I will send the Spirit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will come and show the people of this world the truth about sin and God's justice and the judgmen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2026-06-02T00:45:15Z</dcterms:created>
  <dcterms:modified xsi:type="dcterms:W3CDTF">2026-06-02T00:45:15Z</dcterms:modified>
  <dc:title>Bible.com.au: John 16:1-33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