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8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ecome fruitful disciples of mine, my Father will be hono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loved you, just as my Father has loved me. So remain faithful to my love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me, I will keep loving you, just as my Father keeps loving me, because I have obey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old you this to make you as completely happy as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tell you to love each other, as I have lov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reatest way to show love for friends is to die fo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re my friends, if you obey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rvants don't know what their master is doing, and so I don't speak to you as my servants. I speak to you as my friends, and I have told you everything my Father has tol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did not choose me. I chose you and sent you out to produce fruit, the kind of fruit that will last. Then my Father will give you whatever you ask for in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command you to love each other.The World's Hat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he True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people of this world hate you, just remember that they hated m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belonged to the world, its people would love you. But you don't belong to the world. I have chosen you to leave the world behind, and this is why its people hat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how I told you that servants are not greater than their master. So if people mistreat me, they will mistreat you. If they do what I say, they will do what you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will do to you exactly what they did to me. They will do it because you belong to me, and they don't know the one who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 had not come and spoken to them, they would not be guilty of sin. But now they have no excuse for thei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tes me also hates my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one things no one else has ever done. If they had not seen me do these things, they would not be guilty. But they did see me do these things, and they still hate me and my Father to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y the Scriptures are true when they say, “People hated me for no rea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send you the Spirit who comes from the Father and shows what is true. The Spirit will help you and will tell you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will also tell others about me, because you have been with me from the begin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I am the true vine, and my Father is the garde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uts away every branch of mine that doesn't produce fruit. But he trims clean every branch that does produce fruit, so that it will produce even more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already clean because of what I have said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ay joined to me, and I will stay joined to you. Just as a branch cannot produce fruit unless it stays joined to the vine, you cannot produce fruit unless you stay joined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vine, and you are the branches. If you stay joined to me, and I stay joined to you, then you will produce lots of fruit. But you cannot do anything with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don't stay joined to me, you will be thrown away. You will be like dry branches that are gathered up and burned in a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ay joined to me and let my teachings become part of you. Then you can pray for whatever you want, and your prayer will be answer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2026-06-12T01:25:29Z</dcterms:created>
  <dcterms:modified xsi:type="dcterms:W3CDTF">2026-06-12T01:25:29Z</dcterms:modified>
  <dc:title>Bible.com.au: John 15:1-27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