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said, “Lord, show us the Father. That is all we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replied:Philip, I have been with you for a long time. Don't you know who I am? If you have seen me, you have seen the Father. How can you ask me to show you the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you believe that I am one with the Father and that the Father is one with me? What I say isn't said on my own. The Father who lives in me does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e faith in me when I say that the Father is one with me and that I am one with the Father. Or else have faith in me simply because of the things I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ell you for certain that if you have faith in me, you will do the same things I am doing. You will do even greater things, now that I am going back to the Fa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k me, and I will do whatever you ask. This way the Son will bring honor to the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do whatever you ask me to do.The Holy Spirit Is Promi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d to his disciples:If you love me, you will do as I comm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will ask the Father to send you the Holy Spirit who will help you and always b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pirit will show you what is true. The people of this world cannot accept the Spirit, because they don't see or know him. But you know the Spirit, who is with you and will keep on living i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he Way  to the Fa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on't leave you like orphans. I will come back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little while the people of this world won't be able to see me, but you will see me. And because I live, you wi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you will know I am one with the Father. You will know you are one with me, and I am on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love me, you will do what I have said, and my Father will love you. I will also love you and show you what I am li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Judas, not Judas Iscariot, then spoke up and asked, “Lord, what do you mean by saying that you will show us what you are like, but you will not show the people of this wor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replied:If anyone loves me, they will obey me. Then my Father will love them, and we will come to them and live i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anyone who doesn't love me, won't obey me. What they have heard me say doesn't really come from me, but from the Father who sent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told you these things while I am still with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Holy Spirit will come and help you, because the Father will send the Spirit to take my place. The Spirit will teach you everything and will remind you of what I said while I was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give you peace, the kind of peace only I can give. It isn't like the peace this world can give. So don't be worried or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Don't be worried! Have faith in God and have faith in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already heard me say I am going and I will also come back to you. If you really love me, you should be glad I am going back to the Father, because he is greater than I 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m telling you this before I leave, so when it does happen, you will have faith in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not speak with you much longer, because the ruler of this world is coming. But he has no power over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obey my Father, so everyone in the world might know that I love him.It is time for us to go no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re many rooms in my Father's house. I wouldn't tell you this, unless it was true. I am going there to prepare a place for each of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I have done this, I will come back and take you with me. Then we will be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know the way to where I am g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said, “Lord, we don't even know where you are going! How can we know th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way, the truth, and the life!” Jesus answered. “Without me, no one can go to the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really known me, you would have known the Father. But from now on, you do know him, and you have seen hi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2026-05-18T06:37:16Z</dcterms:created>
  <dcterms:modified xsi:type="dcterms:W3CDTF">2026-05-18T06:37:16Z</dcterms:modified>
  <dc:title>Bible.com.au: John 14:1-31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