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lways have the poor with you, but you won't always have me.”A Plot To Kill Lazar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ot of people came when they heard that Jesus was there. They also wanted to see Lazarus, because Jesus had raised him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chief priests made plans to kill Lazar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as the reason that many of the people were turning from them and putting their faith in Jesus.Jesus Enters Jerusalem(Matthew 21.1-11; Mark 11.1-11; Luke 19.28-4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a large crowd was in Jerusalem for Passover. When they heard that Jesus was coming for the festiv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palm branches and went out to greet him. They shouted,“Hooray!God bless the one who comesin the name of the Lord!God bless the King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und a donkey and rode on it, just as the Scriptures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Jerusalem,don't be afraid!Your King is now coming,and he is ridingon a donk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first, Jesus' disciples did not understand. But after he had been given his glory, they remembered all this. Everything had happened exactly as the Scriptures said it wou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A crowd had come to meet Jesus because they had seen him call Lazarus out of the tomb. They kept talking about him and this mirac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 Bethany(Matthew 26.6-13; Mark 14.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Pharisees said to each other, “There is nothing we can do! Everyone in the world is following Jesus.”Some Greeks  Want To Mee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Greeks had gone to Jerusalem to worship during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hilip from Bethsaida in Galilee was there too. So they went to him and said, “Sir, we would like to meet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hilip told Andrew. Then the two of them went to Jesus and told him.The Son of Man  Must Be Lifted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The time has come for the Son of Man to be given his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ell you for certain that a grain of wheat that falls on the ground will never be more than one grain unless it dies. But if it dies, it will produce lots of wh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love your life, you will lose it. If you give it up in this world, you will be given 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serve me, you must go with me. My servants will be with me wherever I am. If you serve me, my Father will honor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I am deeply troubled, and I don't know what to say. But I must not ask my Father to keep me from this time of suffering. In fact, I came into the world to suff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Father, bring glory to yourself.A voice from heaven then said, “I have already brought glory to myself, and I will do it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before Passover Jesus went back to Bethany, where he had raised Lazarus from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crowd heard the voice, some of them thought it was thunder. Others thought an angel had spoken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esus told the crowd, “That voice spoke to help you, no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world's people are now being judged, and the ruler of this world is already being thrown 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I am lifted up above the earth, I will make everyone want to come t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was talking about the way he would be put to de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rowd said to Jesus, “The Scriptures teach that the Messiah will live forever. How can you say that the Son of Man must be lifted up? Who is this Son of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answered, “The light will be with you for only a little longer. Walk in the light while you can. Then you won't be caught walking blindly in the da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ave faith in the light while it is with you, and you will be children of the light.”The People Refuse  To Have Faith in JesusAfter Jesus had said these things, he left and went into hid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had worked a lot of miracles among the people, but they were still not willing to have faith in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happened so that what the prophet Isaiah had said would come true,“Lord, who has believedour message?And who has seenyour mighty streng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eal had been prepared for Jesus. Martha was doing the serving, and Lazarus himself was the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eople could not have faith in Jesus, because Isaiah had also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ord has blindedthe eyes of the people,and he has madethe people stubborn.He did this so that theycould not seeor understand,and so that theywould not turn to the Lordand be heal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saiah said this, because he saw the glory of Jesus and spoke about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then, many of the leaders put their faith in Jesus, but they did not tell anyone about it. The Pharisees had already given orders for the people not to have anything to do with anyone who had faith in Jes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besides, the leaders liked praise from others more than they liked praise from God.Jesus Came To Save  the Worl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a loud voice Jesus said:Everyone who has faith in me also has faith in the one who sent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everyone who has seen me has seen the one who sen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 am the light that has come into the world. No one who has faith in me will stay in the dar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 am not the one who will judge those who refuse to obey my teachings. I came to save the people of this world, not to be their judg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everyone who rejects me and my teachings will be judged on the last day by what I have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y took a very expensive bottle of perfume and poured it on Jesus' feet. She wiped them with her hair, and the sweet smell of the perfume filled the hou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don't speak on my own. I say only what the Father who sent me has told me to s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know that his commands will bring eternal life. This is why I tell you exactly what the Father has told 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disciple named Judas Iscariot was there. He was the one who was going to betray Jesus, and he ask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wasn't this perfume sold for 300 silver coins and the money given to the po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s did not really care about the poor. He asked this because he carried the moneybag and sometimes would steal from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replied, “Leave her alone! She has kept this perfume for the day of my burial.]]></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2026-05-19T16:54:28Z</dcterms:created>
  <dcterms:modified xsi:type="dcterms:W3CDTF">2026-05-19T16:54:28Z</dcterms:modified>
  <dc:title>Bible.com.au: John 12:1-50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