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2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Laza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by the name of Lazarus was sick in the village of Bethany. He had two sisters, Mary and Martha. This was the same Mary who later poured perfume on the Lord's head and wiped his feet with her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sters sent a message to the Lord and told him that his good friend Lazarus wa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eard this, he said, “His sickness won't end in death. It will bring glory to God and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loved Martha and her sister and br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stayed where he was for two mor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to his disciples, “Now we will go back to Jud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acher,” they said, “the people there want to stone you to death! Why do you want to go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n't there twelve hours in each day? If you walk during the day, you will have light from the sun, and you won't stum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you walk during the night, you will stumble, because you don't have any l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told them, “Our friend Lazarus is asleep, and I am going there to wake him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plied, “Lord, if he is asleep, he will get be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really meant that Lazarus was dead, but they thought he was talking only about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told them plainly, “Lazarus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glad I wasn't there, because now you will have a chance to put your faith in me. Let's go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mas, whose nickname was “Twin,” said to the other disciples, “Come on. Let's go, so we can die with him.”Jesus Brings Lazarus to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got to Bethany, he found that Lazarus had already been in the tomb four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thany was less than three kilometers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people had come from the city to comfort Martha and Mary because their brother had di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artha heard that Jesus had arrived, she went out to meet him, but Mary stayed in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rtha said to Jesus, “Lord, if you had been here, my brother would not hav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even now I know that God will do anything you 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old her, “Your brother will live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answered, “I know he will be raised to life on the last day, when all the dead are ra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then said, “I am the one who raises the dead to life! Everyone who has faith in me will live, even if they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veryone who lives because of faith in me will never really die. Do you believe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replied. “I believe you are the Christ, the Son of God. You are the one we hoped would come into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Martha said this, she went and privately said to her sister Mary, “The Teacher is here, and he wants to se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Mary heard this, she got up and went out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as still outside the village where Martha had gone to mee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ny people had come to comfort Mary, and when they saw her quickly leave the house, they thought she was going out to the tomb to cry. So they followed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ry went to where Jesus was. Then as soon as she saw him, she knelt at his feet and said, “Lord, if you had been here, my brother would not have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saw that Mary and the people with her were crying, he was terribly ups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ked, “Where have you put his body?”They replied, “Lord, come and you will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started cry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eople said, “See how much he loved Lazar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me of them said, “He gives sight to the blind. Why couldn't he have kept Lazarus from d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was still terribly upset. So he went to the tomb, which was a cave with a stone rolled against the entr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 told the people to roll the stone away. But Martha said, “Lord, you know that Lazarus has been dead four days, and there will be a bad sme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replied, “Didn't I tell you that if you had faith, you would see the glory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the stone had been rolled aside, Jesus looked up toward heaven and prayed, “Father, I thank you for answering my pray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know that you always answer my prayers. But I said this, so the people here would believe you sent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Jesus had finished praying, he shouted, “Lazarus, come ou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an who had been dead came out. His hands and feet were wrapped with strips of burial cloth, and a cloth covered his face.Jesus then told the people, “Untie him and let him go.”The Plot To Kill Jesus(Matthew 26.1-5; Mark 14.1,2; Luke 22.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ny of the people who had come to visit Mary saw the things Jesus did, and they put their faith i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thers went to the Pharisees and told what Jesus had d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chief priests and the Pharisees called the council together and said, “What should we do? This man is working a lot of mirac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don't stop him now, everyone will put their faith in him. Then the Romans will come and destroy our temple and our 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of the council members was Caiaphas, who was also high priest that year. He spoke up and said, “You people don't have any sense at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n't you know it is better for one person to die for the people than for the whole nation to be destroy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Caiaphas did not say this on his own. As high priest that year, he was prophesying that Jesus would die for the n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et Jesus would not die just for the Jewish nation. He would die to bring together all of God's scattered peo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rom that day on, the council started making plans to put Jesus to dea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ecause of this plot against him, Jesus stopped going around in public. He went to the town of Ephraim, which was near the desert, and he stayed there with his discip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t was almost time for Passover. Many of the Jewish people who lived out in the country had come to Jerusalem to get themselves ready for the festiv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looked around for Jesus. Then when they were in the temple, they asked each other, “You don't think he will come here for Passover, do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ef priests and the Pharisees told the people to let them know if any of them saw Jesus. This is how they hoped to arrest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2026-10-02T07:24:26Z</dcterms:created>
  <dcterms:modified xsi:type="dcterms:W3CDTF">2026-10-02T07:24:26Z</dcterms:modified>
  <dc:title>Bible.com.au: John 11:1-57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