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04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answered, “Aren't there twelve hours in each day? If you walk during the day, you will have light from the sun, and you won't stum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you walk during the night, you will stumble, because you don't have any l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told them, “Our friend Lazarus is asleep, and I am going there to wake him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replied, “Lord, if he is asleep, he will get bet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really meant that Lazarus was dead, but they thought he was talking only about sl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esus told them plainly, “Lazarus is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glad I wasn't there, because now you will have a chance to put your faith in me. Let's go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mas, whose nickname was “Twin,” said to the other disciples, “Come on. Let's go, so we can die with him.”Jesus Brings Lazarus to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esus got to Bethany, he found that Lazarus had already been in the tomb four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thany was less than three kilometers from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Lazar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any people had come from the city to comfort Martha and Mary because their brother had di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Martha heard that Jesus had arrived, she went out to meet him, but Mary stayed in the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rtha said to Jesus, “Lord, if you had been here, my brother would not have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even now I know that God will do anything you as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old her, “Your brother will live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rtha answered, “I know he will be raised to life on the last day, when all the dead are rais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then said, “I am the one who raises the dead to life! Everyone who has faith in me will live, even if they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everyone who lives because of faith in me will never really die. Do you believe thi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s, Lord!” she replied. “I believe you are the Christ, the Son of God. You are the one we hoped would come into the wor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Martha said this, she went and privately said to her sister Mary, “The Teacher is here, and he wants to se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man by the name of Lazarus was sick in the village of Bethany. He had two sisters, Mary and Martha. This was the same Mary who later poured perfume on the Lord's head and wiped his feet with her hai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soon as Mary heard this, she got up and went out to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was still outside the village where Martha had gone to meet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ny people had come to comfort Mary, and when they saw her quickly leave the house, they thought she was going out to the tomb to cry. So they followed 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ary went to where Jesus was. Then as soon as she saw him, she knelt at his feet and said, “Lord, if you had been here, my brother would not have di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Jesus saw that Mary and the people with her were crying, he was terribly ups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sked, “Where have you put his body?”They replied, “Lord, come and you will se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started cry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people said, “See how much he loved Lazar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me of them said, “He gives sight to the blind. Why couldn't he have kept Lazarus from dy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was still terribly upset. So he went to the tomb, which was a cave with a stone rolled against the entr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isters sent a message to the Lord and told him that his good friend Lazarus was si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he told the people to roll the stone away. But Martha said, “Lord, you know that Lazarus has been dead four days, and there will be a bad smel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replied, “Didn't I tell you that if you had faith, you would see the glory of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the stone had been rolled aside, Jesus looked up toward heaven and prayed, “Father, I thank you for answering my pray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know that you always answer my prayers. But I said this, so the people here would believe you sent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Jesus had finished praying, he shouted, “Lazarus, come ou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man who had been dead came out. His hands and feet were wrapped with strips of burial cloth, and a cloth covered his face.Jesus then told the people, “Untie him and let him go.”The Plot To Kill Jesus(Matthew 26.1-5; Mark 14.1,2; Luke 22.1,2)]]></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any of the people who had come to visit Mary saw the things Jesus did, and they put their faith in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thers went to the Pharisees and told what Jesus had don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the chief priests and the Pharisees called the council together and said, “What should we do? This man is working a lot of miracl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f we don't stop him now, everyone will put their faith in him. Then the Romans will come and destroy our temple and our n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esus heard this, he said, “His sickness won't end in death. It will bring glory to God and his S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One of the council members was Caiaphas, who was also high priest that year. He spoke up and said, “You people don't have any sense at al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on't you know it is better for one person to die for the people than for the whole nation to be destroy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Caiaphas did not say this on his own. As high priest that year, he was prophesying that Jesus would die for the nat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Yet Jesus would not die just for the Jewish nation. He would die to bring together all of God's scattered peopl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rom that day on, the council started making plans to put Jesus to deat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ecause of this plot against him, Jesus stopped going around in public. He went to the town of Ephraim, which was near the desert, and he stayed there with his discipl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t was almost time for Passover. Many of the Jewish people who lived out in the country had come to Jerusalem to get themselves ready for the festiva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y looked around for Jesus. Then when they were in the temple, they asked each other, “You don't think he will come here for Passover, do you?”]]></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chief priests and the Pharisees told the people to let them know if any of them saw Jesus. This is how they hoped to arrest hi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loved Martha and her sister and br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he stayed where he was for two more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aid to his disciples, “Now we will go back to Jud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eacher,” they said, “the people there want to stone you to death! Why do you want to go back?”]]></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2026-06-12T00:29:29Z</dcterms:created>
  <dcterms:modified xsi:type="dcterms:W3CDTF">2026-06-12T00:29:29Z</dcterms:modified>
  <dc:title>Bible.com.au: John 11:1-57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