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46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the gate. All who come in through me will be saved. Through me they will come and go and find pastu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thief comes only to rob, kill, and destroy. I came so everyone would have life, and have it ful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the good shepherd, and the good shepherd gives up his life for his sh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red workers are not like the shepherd. They don't own the sheep, and when they see a wolf coming, they run off and leave the sheep. Then the wolf attacks and scatters the flo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red workers run away because they don't care about the sh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the good shepherd. I know my sheep, and they know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ust as the Father knows me, I know the Father, and I give up my life for my shee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other sheep that are not in this sheep pen. I must also bring them together, when they hear my voice. Then there will be one flock of sheep and one shephe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ather loves me, because I give up my life, so I may receive it back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one takes my life from me. I give it up willingly! I have the power to give it up and the power to receive it back again, just as my Father commanded me to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tory about Shee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eople took sides because of what Jesus had tol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y of them said, “He has a demon in him! He is crazy! Why listen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others said, “How could anyone with a demon in him say these things? No one like this could give sight to a blind person!”Jesus Is Rejec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winter, Jesus was in Jerusalem for the Temple Festiv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e day he was walking in the part of the temple known as Solomon's Por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eople gathered all around him. They said, “How long are you going to keep us guessing? If you are the Messiah, tell us plain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answered:I have told you, and you refused to believe me. The things I do by my Father's authority show who I 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since you are not my sheep, you don't believe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y sheep know my voice, and I know them. They follow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 give them eternal life, so that they will never be lost. No one can snatch them out of my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I tell you for certain only thieves and robbers climb over the fence instead of going in through the gate to the sheep p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y Father gave them to me, and he is greater than all others. No one can snatch them from his ha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 am one with the Fa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ce again the people picked up stones in order to kill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he said, “I have shown you many good things my Father sent me to do. Which one are you going to stone me fo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nswered, “We are not stoning you because of any good thing you did. We are stoning you because you did a terrible thing. You are just a man, and here you are claiming to be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replied:In your Scriptures doesn't God say, “You are go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can't argue with the Scriptures, and God spoke to those people and called them god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why do you accuse me of a terrible sin for saying that I am the Son of God? After all, it is the Father who prepared me for this work. He is also the one who sent me into the wor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I don't do as my Father does, you should not believe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I do what my Father does, you should believe because of that, even if you don't have faith in me. Then you will know for certain that the Father is one with me, and I am one with the F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gatekeeper opens the gate for the shepherd, and he goes in through it. The sheep know their shepherd's voice. He calls each of them by name and leads them ou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gain they wanted to arrest Jesus. But he escap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crossed the Jordan to the place where John had earlier been baptizing. While Jesus was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any people came to him. They were saying, “John didn't work any miracles, but everything he said about Jesus is tru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 lot of those people also put their faith in Jesu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has led out all of his sheep, he walks in front of them, and they follow, because they know his vo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heep will not follow strangers. They don't recognize a stranger's voice, and they run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told the people this story. But they did not understand what he was talking about.Jesus Is the Good Shephe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id:I tell you for certain that I am the gate for the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one who came before me was a thief or a robber, and the sheep did not listen to any of them.]]></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2026-05-18T18:47:04Z</dcterms:created>
  <dcterms:modified xsi:type="dcterms:W3CDTF">2026-05-18T18:47:04Z</dcterms:modified>
  <dc:title>Bible.com.au: John 10:1-42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