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presProps" Target="presProps.xml"/>
  <Relationship Id="rId56" Type="http://schemas.openxmlformats.org/officeDocument/2006/relationships/viewProps" Target="viewProps.xml"/>
  <Relationship Id="rId5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0763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 1:1-5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Word of Lif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beginning was the onewho is called the Word.The Word was with Godand was truly G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rom the very beginningthe Word was with Go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with this Word,God created all things.Nothing was madewithout the Word.Everything that was creat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received its life from him,and his life gave lightto everyon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light keeps shiningin the dark,and darkness has neverput it ou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od sent a man named Joh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o came to tellabout the lightand to lead all peopleto have fai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John wasn't this light.He came only to tellabout the ligh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true light that shineson everyonewas coming into the worl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Word was in the world,but no one knew him,though God had made the worldwith his Wo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came into his own world,but his own nationdid not welcome hi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et some people accepted himand put their faith in him.So he gave them the rightto be the children of Go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y were not God's childrenby nature or becauseof any human desires.God himself was the onewho made them his childre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Word becamea human beingand lived here with us.We saw his true glory,the glory of the only Sonof the Father.From him the complete giftsof undeserved grace and truthhave come down to u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John spoke about him and shouted, “This is the one I told you would come! He is greater than I am, because he was alive before I was bor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ecause of all that the Son is, we have been given one blessing after anoth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Law was given by Moses, but Jesus Christ brought us undeserved kindness and trut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o one has ever seen God. The only Son, who is truly God and is closest to the Father, has shown us what God is like.John the Baptist Tells  about Jesus(Matthew 3.1-12; Mark 1.1-8; Luke 3.15-17)]]></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20 ]]></a:t>
            </a:r>
            <a:r>
              <a:rPr lang="en-US" b="1" sz="3000" spc="0" u="none">
                <a:solidFill>
                  <a:srgbClr val="000000">
                    <a:alpha val="100.00%"/>
                  </a:srgbClr>
                </a:solidFill>
                <a:latin typeface="Calibri"/>
              </a:rPr>
              <a:t><![CDATA[The religious authorities in Jerusalem sent priests and temple helpers to ask John who he was. He told them plainly, “I am not the Messia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when they asked him if he were Elijah, he said, “No, I am not!” And when they asked if he were the Prophet, he also said “N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inally, they said, “Who are you then? We have to give an answer to the ones who sent us. Tell us who you ar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John answered in the words of the prophet Isaiah, “I am only someone shouting in the desert, ‘Get the road ready for the Lord!’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ome Pharisees had also been sent to Joh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y asked him, “Why are you baptizing people, if you are not the Messiah or Elijah or the Prophe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John told them, “I use water to baptize people. But here with you is someone you don't know.]]></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Even though I came first, I am not good enough to untie his sandal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John said this as he was baptizing east of the Jordan River in Bethany.The Lamb of Go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next day, John saw Jesus coming toward him and said:Here is the Lamb of God who takes away the sin of the worl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He is the one I told you about when I said, “Someone else will come, who is greater than I am, because he was alive before I was bor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I didn't know who he was. But I came to baptize you with water, so that everyone in Israel would see hi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 was there and saw the Spirit come down on him like a dove from heaven. And the Spirit stayed on hi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efore this I didn't know who he was. But the one who sent me to baptize with water had told me, “You will see the Spirit come down and stay on someone. Then you will know that he is the one who will baptize with the Holy Spiri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I saw this happen, and I tell you that he is the Son of God.The First Disciples of Jesu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 next day, John was there again, and two of his followers were with hi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When he saw Jesus walking by, he said, “Here is the Lamb of Go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John's two followers heard him, and they went with Jesu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When Jesus turned and saw them, he asked, “What do you want?”They answered, “Rabbi, where do you live?” The Hebrew word “Rabbi” means “Teacher.”]]></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Jesus replied, “Come and see!” It was already about four o'clock in the afternoon when they went with him and saw where he lived. So they stayed on for the rest of the day.]]></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One of the two men who had heard John and had gone with Jesus was Andrew, the brother of Simon Pete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 first thing Andrew did was to find his brother and tell him, “We have found the Messiah!” The Hebrew word “Messiah” means the same as the Greek word “Christ.”]]></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rew brought his brother to Jesus. And when Jesus saw him, he said, “Simon son of John, you will be called Cephas.” This name can be translated as “Peter.”Jesus Chooses Philip  and Nathanael]]></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44 ]]></a:t>
            </a:r>
            <a:r>
              <a:rPr lang="en-US" b="1" sz="3000" spc="0" u="none">
                <a:solidFill>
                  <a:srgbClr val="000000">
                    <a:alpha val="100.00%"/>
                  </a:srgbClr>
                </a:solidFill>
                <a:latin typeface="Calibri"/>
              </a:rPr>
              <a:t><![CDATA[The next day Jesus decided to go to Galilee. There he met Philip, who was from Bethsaida, the hometown of Andrew and Peter. Jesus said to Philip, “Follow m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Philip then found Nathanael and said, “We have found the one that Moses and the Prophets wrote about. He is Jesus, the son of Joseph from Nazareth.”]]></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Nathanael asked, “Can anything good come from Nazareth?”Philip answered, “Come and se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When Jesus saw Nathanael coming toward him, he said, “Here is a true descendant of our ancestor Israel. And he isn't deceitful.”]]></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How do you know me?” Nathanael asked.Jesus answered, “Before Philip called you, I saw you under the fig tre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Nathanael said, “Rabbi, you are the Son of God and the King of Israel!”]]></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Jesus answered, “Did you believe me just because I said that I saw you under the fig tree? You will see something even greater.]]></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I tell you for certain you will see heaven open and God's angels going up and coming down on the Son of Man.”]]></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7">
  <a:themeElements>
    <a:clrScheme name="Theme6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2026-11-03T07:35:59Z</dcterms:created>
  <dcterms:modified xsi:type="dcterms:W3CDTF">2026-11-03T07:35:59Z</dcterms:modified>
  <dc:title>Bible.com.au: John 1:1-51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