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hn wasn't this light.He came only to tellabout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rue light that shineson everyonewas coming into the wor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rd was in the world,but no one knew him,though God had made the worldwith his 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into his own world,but his own nationdid not welcom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some people accepted himand put their faith in him.So he gave them the rightto be the children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ere not God's childrenby nature or becauseof any human desires.God himself was the onewho made them his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 becamea human beingand lived here with us.We saw his true glory,the glory of the only Sonof the Father.From him the complete giftsof undeserved grace and truthhave come down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hn spoke about him and shouted, “This is the one I told you would come! He is greater than I am, because he was alive before I was 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of all that the Son is, we have been given one blessing after ano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aw was given by Moses, but Jesus Christ brought us undeserved kindness and tru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d of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one has ever seen God. The only Son, who is truly God and is closest to the Father, has shown us what God is like.John the Baptist Tells  about Jesus(Matthew 3.1-12; Mark 1.1-8; Luke 3.15-1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he religious authorities in Jerusalem sent priests and temple helpers to ask John who he was. He told them plainly, “I am not the Mess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hen they asked him if he were Elijah, he said, “No, I am not!” And when they asked if he were the Prophet, he also said “N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they said, “Who are you then? We have to give an answer to the ones who sent us. Tell us who you 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hn answered in the words of the prophet Isaiah, “I am only someone shouting in the desert, ‘Get the road ready for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Pharisees had also been sent to Joh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sked him, “Why are you baptizing people, if you are not the Messiah or Elijah or the Proph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hn told them, “I use water to baptize people. But here with you is someone you don't kno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n though I came first, I am not good enough to untie his sanda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hn said this as he was baptizing east of the Jordan River in Bethany.The Lamb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was the onewho is called the Word.The Word was with Godand was truly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ext day, John saw Jesus coming toward him and said:Here is the Lamb of God who takes away the sin of the wor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is the one I told you about when I said, “Someone else will come, who is greater than I am, because he was alive before I was bor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didn't know who he was. But I came to baptize you with water, so that everyone in Israel would see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as there and saw the Spirit come down on him like a dove from heaven. And the Spirit stayed 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fore this I didn't know who he was. But the one who sent me to baptize with water had told me, “You will see the Spirit come down and stay on someone. Then you will know that he is the one who will baptize with the Holy Spir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saw this happen, and I tell you that he is the Son of God.The First Disciples of Jes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day, John was there again, and two of his followers were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saw Jesus walking by, he said, “Here is the Lamb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ohn's two followers heard him, and they went with Jes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Jesus turned and saw them, he asked, “What do you want?”They answered, “Rabbi, where do you live?” The Hebrew word “Rabbi” means “Teac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e very beginningthe Word was with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replied, “Come and see!” It was already about four o'clock in the afternoon when they went with him and saw where he lived. So they stayed on for the rest of the 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of the two men who had heard John and had gone with Jesus was Andrew, the brother of Simon Pe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first thing Andrew did was to find his brother and tell him, “We have found the Messiah!” The Hebrew word “Messiah” means the same as the Greek word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rew brought his brother to Jesus. And when Jesus saw him, he said, “Simon son of John, you will be called Cephas.” This name can be translated as “Peter.”Jesus Chooses Philip  and Nathan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The next day Jesus decided to go to Galilee. There he met Philip, who was from Bethsaida, the hometown of Andrew and Peter. Jesus said to Philip, “Follow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then found Nathanael and said, “We have found the one that Moses and the Prophets wrote about. He is Jesus, the son of Joseph from Nazare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athanael asked, “Can anything good come from Nazareth?”Philip answered, “Come and s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Jesus saw Nathanael coming toward him, he said, “Here is a true descendant of our ancestor Israel. And he isn't deceitfu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 do you know me?” Nathanael asked.Jesus answered, “Before Philip called you, I saw you under the fig tre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athanael said, “Rabbi, you are the Son of God and the King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ith this Word,God created all things.Nothing was madewithout the Word.Everything that was crea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nswered, “Did you believe me just because I said that I saw you under the fig tree? You will see something even great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tell you for certain you will see heaven open and God's angels going up and coming down on the Son of M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ceived its life from him,and his life gave lightto every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ight keeps shiningin the dark,and darkness has neverput it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ent a man named Joh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came to tellabout the lightand to lead all peopleto have faith.]]></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John 1:1-51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