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wise menhave rejected what I say,and so they have no wisdom.Now they will be trappedand put to shame;they won't know what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ll give their wives and fieldsto strangers.Everyone is greedy and dishonest,whether poor or rich.Even the prophets and priestscannot be trus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y ever offerto my deeply wounded peopleare empty hopes for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ould be ashamedof the way they live,but they don't even blush.And so, when I punish Judah,they will end up on the ground,dead like everyone el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wipe them out.They are vines without grapes;fig trees without figs or leaves.They have not done a thingthat I told them!I, the Lord, have spoken.The People  and Their Punish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of Judahsay to each other,“What are we waiting for?Let's run to a town with wallsand die there.We rebelled against the Lord,and we were sentenced to dieby drinking poi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had hoped for peaceand a time of healing,but all we got was ter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enemies have reachedthe town of Dan in the north,and the snorting of their horsesmakes us tremble with fear.The enemy will destroy Jerusalemand our entire nation.No one will surv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out!” the Lord says.“I'm sending poisonous snakesto attack you,and no one can stop them.”Jeremiah Mourns  for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m burdened with sorrowand feel like giving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bones of the dead kings of Judah and their officials will be dug up, along with the bones of the priests, the prophets, and everyone else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a foreign landmy people are crying.Listen! You'll hear them say,“Has the Lord deserted Zion?Is he no longer its king?”I hear the Lord reply,“Why did you make me angryby worshiping useless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complain,“Spring and summerhave come and gone,but still the Lordhasn't rescued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people are crushed,and so is my heart.I am horrified and mour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medicine and doctorsmay be found in Gilead,why aren't my people hea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loved and worshiped the sun, moon, and stars. These bones will be scattered and left lying on the ground like trash, where the sun and moon and stars can shine on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of you people of Judah will be left alive, but I will force you to go to foreign countries, and you will wish you were dead. I, the Lord God All-Powerful, have spoken.The People  Took the Wrong Ro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People of Jerusalem,when you stumble and fall,you get back up,and if you take a wrong road,you turn around and go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why do you refuseto come back to me?Why do you hold so tightlyto your false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listen carefully,but none of you admitthat you've done wrong.Without a second thought,you run down the wrong roadlike horses running blindlyinto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orks, doves, swallows,and thrushesall know when it's timeto fly away for the winterand when to come back.But you, my people,don't know what I dem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ay, “We are wisebecause we have the teachingsand laws of the Lord.”But I say that your teachershave turned my wordsinto lie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Jeremiah 8:1-22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