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wise menhave rejected what I say,and so they have no wisdom.Now they will be trappedand put to shame;they won't know what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ll give their wives and fieldsto strangers.Everyone is greedy and dishonest,whether poor or rich.Even the prophets and priestscannot be tru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y ever offerto my deeply wounded peopleare empty hopes for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ould be ashamedof the way they live,but they don't even blush.And so, when I punish Judah,they will end up on the ground,dead like everyone e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wipe them out.They are vines without grapes;fig trees without figs or leaves.They have not done a thingthat I told them!I, the Lord, have spoken.The People  and Their Punish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of Judahsay to each other,“What are we waiting for?Let's run to a town with wallsand die there.We rebelled against the Lord,and we were sentenced to dieby drinking poi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ad hoped for peaceand a time of healing,but all we got was te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enemies have reachedthe town of Dan in the north,and the snorting of their horsesmakes us tremble with fear.The enemy will destroy Jerusalemand our entire nation.No one will surv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out!” the Lord says.“I'm sending poisonous snakesto attack you,and no one can stop them.”Jeremiah Mourns  for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 burdened with sorrowand feel like giving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bones of the dead kings of Judah and their officials will be dug up, along with the bones of the priests, the prophets, and everyone else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foreign landmy people are crying.Listen! You'll hear them say,“Has the Lord deserted Zion?Is he no longer its king?”I hear the Lord reply,“Why did you make me angryby worshiping useless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complain,“Spring and summerhave come and gone,but still the Lordhasn't rescu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people are crushed,and so is my heart.I am horrified and mou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medicine and doctorsmay be found in Gilead,why aren't my people hea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loved and worshiped the sun, moon, and stars. These bones will be scattered and left lying on the ground like trash, where the sun and moon and stars can shine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of you people of Judah will be left alive, but I will force you to go to foreign countries, and you will wish you were dead. I, the Lord God All-Powerful, have spoken.The People  Took the Wrong Ro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People of Jerusalem,when you stumble and fall,you get back up,and if you take a wrong road,you turn around and go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why do you refuseto come back to me?Why do you hold so tightlyto your false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listen carefully,but none of you admitthat you've done wrong.Without a second thought,you run down the wrong roadlike horses running blindly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orks, doves, swallows,and thrushesall know when it's timeto fly away for the winterand when to come back.But you, my people,don't know what I de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ay, “We are wisebecause we have the teachingsand laws of the Lord.”But I say that your teachershave turned my wordsinto lie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2026-06-12T00:20:58Z</dcterms:created>
  <dcterms:modified xsi:type="dcterms:W3CDTF">2026-06-12T00:20:58Z</dcterms:modified>
  <dc:title>Bible.com.au: Jeremiah 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