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6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you people of Jerusalemand Judah.I will abandon you,and your land will becomean empty dese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your enemiesto leave your nation barelike a vine stripped of grapes.I, the Lord All-Powerful,have spoken.Jeremiah's Anger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old the peoplethat you, Lord,will punish them,but they just laughand refuse to list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nger against Judahflames up inside me,and I can't hold it inmuch longer.The Lord's Anger  Will Sweep Everyone AwayThe Lord answered:Don't hold back my anger!Let it sweep away everyone—the children at playand all adults,young and old alik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ll punish the people of Judahand give to otherstheir houses and fields,as well as their wives.I, the Lord, have spok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s greedy and dishonest,whether poor or rich.Even the prophets and priestscannot be trust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y ever offerto my deeply wounded peopleare empty hopes for pe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uld be ashamedof their disgusting sins,but they don't even blush.And so, when I punish Judah,they will end up on the ground,dead like everyone else.I, the Lord, have spoken.The People of Judah  Rejected God's Way of Lif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My people, when you stoodat the crossroads,I told you, “Follow the roadyour ancestors took,and you will find peace.”But you refus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sent prophetsto warn you of danger,but when they sounded the alarm,you paid no atten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arning for the People  of JerusalemThe Lord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tell all nations on earth,“Watch what I will do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ignored meand rejected my laws.They planned to do evil,and now the evil they plannedwill happen to them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udah,you bring me incense from Shebaand spices from distant lands.You offer sacrifices of all kinds.But why bother?I hate these gifts of yours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put stumbling blocksin your path,and everyone will die,including parents and children,neighbors and friends.An Army from the North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Look toward the north,where a powerful nationhas prepared for w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well-armed troops are crueland never show mercy.Their galloping horses soundlike ocean wavespounding on the shore.This army will attack you,lovely Jerusalem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people said,“Just hearing about themmakes us tremble with fear,and we twist and turn in painlike a woman giving birth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Don't work in your fieldsor walk along the roads.It's too dangerous.The enemy is well armed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tacks without warning.So mourn, my people, as thoughyour only child had died.Wear clothes made of sackclothand roll in the ash pile.”The Lord's People  Must Be TestedThe Lord said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, test my peopleas though they were met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n for your lives,people of Benjamin.Get out of Jerusalem.Sound a trumpet in Tekoaand light a signal firein Beth-Haccherem.Soon you will be struckby disaster from the nor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'll find they are hardlike bronze and iron.They are stubborn rebels,always spreading lies.*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ver can be purifiedin a fiery furnace,but my people are too wickedto be made pure,and so I have rejected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is a lovely pastur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epherds will surround itand divided up,then let their flockseat all the gra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will tell their troops,“If we reach Jerusalemin the morning,we'll attack at noon.But if we arrive later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'll attack after darkand destroy its fortresse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All-Powerful,and I will command these armiesto chop down treesand build a ramp up to the wallsof Jerusalem.People of Jerusalem,I must punish youfor your injust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ours from your citylike water from a spring.Sounds of injustice and violenceecho within your walls;victims are everywhere,wounded and dy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2026-06-14T15:52:45Z</dcterms:created>
  <dcterms:modified xsi:type="dcterms:W3CDTF">2026-06-14T15:52:45Z</dcterms:modified>
  <dc:title>Bible.com.au: Jeremiah 6:1-30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