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6445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emiah 6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 to me,you people of Jerusalemand Judah.I will abandon you,and your land will becomean empty deser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tell your enemiesto leave your nation barelike a vine stripped of grapes.I, the Lord All-Powerful,have spoken.Jeremiah's Anger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told the peoplethat you, Lord,will punish them,but they just laughand refuse to liste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anger against Judahflames up inside me,and I can't hold it inmuch longer.The Lord's Anger  Will Sweep Everyone AwayThe Lord answered:Don't hold back my anger!Let it sweep away everyone—the children at playand all adults,young and old alik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'll punish the people of Judahand give to otherstheir houses and fields,as well as their wives.I, the Lord, have spoke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is greedy and dishonest,whether poor or rich.Even the prophets and priestscannot be truste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y ever offerto my deeply wounded peopleare empty hopes for peac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ould be ashamedof their disgusting sins,but they don't even blush.And so, when I punish Judah,they will end up on the ground,dead like everyone else.I, the Lord, have spoken.The People of Judah  Rejected God's Way of Life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d:My people, when you stoodat the crossroads,I told you, “Follow the roadyour ancestors took,and you will find peace.”But you refuse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lso sent prophetsto warn you of danger,but when they sounded the alarm,you paid no attentio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arning for the People  of JerusalemThe Lord said: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tell all nations on earth,“Watch what I will do!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people ignored meand rejected my laws.They planned to do evil,and now the evil they plannedwill happen to them.”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of Judah,you bring me incense from Shebaand spices from distant lands.You offer sacrifices of all kinds.But why bother?I hate these gifts of yours!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will put stumbling blocksin your path,and everyone will die,including parents and children,neighbors and friends.An Army from the North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d,“Look toward the north,where a powerful nationhas prepared for war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s well-armed troops are crueland never show mercy.Their galloping horses soundlike ocean wavespounding on the shore.This army will attack you,lovely Jerusalem.”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people said,“Just hearing about themmakes us tremble with fear,and we twist and turn in painlike a woman giving birth.”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d,“Don't work in your fieldsor walk along the roads.It's too dangerous.The enemy is well armed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ttacks without warning.So mourn, my people, as thoughyour only child had died.Wear clothes made of sackclothand roll in the ash pile.”The Lord's People  Must Be TestedThe Lord said: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emiah, test my peopleas though they were metal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un for your lives,people of Benjamin.Get out of Jerusalem.Sound a trumpet in Tekoaand light a signal firein Beth-Haccherem.Soon you will be struckby disaster from the north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ou'll find they are hardlike bronze and iron.They are stubborn rebels,always spreading lies.*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-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lver can be purifiedin a fiery furnace,but my people are too wickedto be made pure,and so I have rejected them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usalem is a lovely pasture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shepherds will surround itand divided up,then let their flockseat all the gras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ngs will tell their troops,“If we reach Jerusalemin the morning,we'll attack at noon.But if we arrive later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'll attack after darkand destroy its fortresses.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Lord All-Powerful,and I will command these armiesto chop down treesand build a ramp up to the wallsof Jerusalem.People of Jerusalem,I must punish youfor your injustic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il pours from your citylike water from a spring.Sounds of injustice and violenceecho within your walls;victims are everywhere,wounded and dying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0">
  <a:themeElements>
    <a:clrScheme name="Theme10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2026-06-14T14:43:03Z</dcterms:created>
  <dcterms:modified xsi:type="dcterms:W3CDTF">2026-06-14T14:43:03Z</dcterms:modified>
  <dc:title>Bible.com.au: Jeremiah 6:1-30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