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edekiah was taken to Riblah in the land of Hamath, where Nebuchadnezzar put him on trial and found him guil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edekiah's sons and the officials of Judah were killed while he watc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is eyes were poked out. He was put in chains, then dragged off to Babylon and kept in prison until he d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rusalem was captured during Nebuchadnezzar's nineteenth year as king of Babylonia.About a month later, Nebuchadnezzar's officer in charge of the guards arrived in Jerusalem. His name was Nebuzarad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urned down the Lord's temple, the king's palace, and every important building in the city, as well as all the hou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ordered the Babylonian soldiers to break down the walls around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led away the people left in the city, including everyone who had become loyal to Nebuchadnezzar, the rest of the skilled workers, and even some of the poor people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the very poorest were left behind to work the vineyards and the fiel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0 ]]></a:t>
            </a:r>
            <a:r>
              <a:rPr lang="en-US" b="1" sz="3000" spc="0" u="none">
                <a:solidFill>
                  <a:srgbClr val="000000">
                    <a:alpha val="100.00%"/>
                  </a:srgbClr>
                </a:solidFill>
                <a:latin typeface="Calibri"/>
              </a:rPr>
              <a:t><![CDATA[Nebuzaradan ordered his soldiers to go to the temple and take everything made of gold or silver, including bowls, fire pans, sprinkling bowls, pans, lampstands, dishes for incense, and the cups for wine offerings. The Babylonian soldiers took all the bronze things used for worship at the temple, including the pans for hot ashes, and the shovels, lamp snuffers, sprinkling bowls, and dishes for incense. The soldiers also took everything else made of bronze, including the two columns that stood in front of the temple, the large bowl called the Sea, the twelve bulls that held it up, and the movable stands. The soldiers broke these things into pieces so they could take them to Babylonia. There was so much bronze that it could not be weig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example, the columns were about 8 meters high and 5.5 meters around. They were hollow, but the bronze was about 75 millimeters th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Is Captured(2 Kings 24.18—25.30; 2 Chronicles 36.1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ach column had a bronze cap over 2 meters high that was decorated with bronze designs. Some of these designs were like chains and others were like pomegrana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ere 96 pomegranates evenly spaced around each column, and a total of 100 pomegranates were located above the cha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xt, Nebuzaradan arrested Seraiah the chief priest, Zephaniah his assistant, and three temple offici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arrested one of the army commanders, seven of King Zedekiah's personal advisors, and the officer in charge of gathering the troops for battle. He also found 60 more soldiers who were still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Nebuzaradan led them to Riblah in the land of Hamath, where Nebuchadnezzar had them killed.The people of Judah no longer lived in their own country.People of Judah  Taken Prison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30 ]]></a:t>
            </a:r>
            <a:r>
              <a:rPr lang="en-US" b="1" sz="3000" spc="0" u="none">
                <a:solidFill>
                  <a:srgbClr val="000000">
                    <a:alpha val="100.00%"/>
                  </a:srgbClr>
                </a:solidFill>
                <a:latin typeface="Calibri"/>
              </a:rPr>
              <a:t><![CDATA[Here is a list of the number of the people of Judah that Nebuchadnezzar took to Babylonia as prisoners:In his seventh year as king, he took 3,023 people.In his eighteenth year as king, he took 832 from Jerusalem.In his twenty-third year as king, his officer Nebuzaradan took 745 people.So, Nebuchadnezzar took a total of 4,600 people from Judah to Babylonia.Jehoiachin Is Set Free(2 Kings 25.27-3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iachin was a prisoner in Babylon for 37 years. Then Evil Merodach became king of Babylonia, and in the first year of his rule, on the twenty-fifth day of the twelfth month, he let Jehoiachin out of pri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il Merodach was kind to Jehoiachin and honored him more than any of the other kings held prisoner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hoiachin was allowed to wear regular clothes instead of a prison uniform, and he even ate at the king's table every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long as Jehoiachin lived, he was paid a daily allowance to buy whatever he need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was 21 years old when he was appointed king of Judah, and he ruled from Jerusalem for eleven years. His mother Hamutal was the daughter of Jeremiah from the town of Libn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Zedekiah disobeyed the Lord, just as Jehoiakim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as Zedekiah who finally rebelled against Nebuchadnezzar.The people of Judah and Jerusalem had made the Lord so angry that he finally turned his back on them. That's why horrible things were happening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Zedekiah's ninth year as king, on the tenth day of the tenth month, King Nebuchadnezzar of Babylonia led his entire army to attack Jerusalem. The troops set up camp outside the city and built ramps up to the city wal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fter a year and a half, all the food in Jerusalem was gone. Then on the ninth day of the fourth mon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Babylonian troops broke through the city wall. That same night, Zedekiah and his soldiers tried to escape through the gate near the royal garden, even though they knew the enemy had the city surrounded. They headed toward the Jordan River vall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Babylonian troops caught up with them near Jericho. The Babylonians arrested Zedekiah, but his soldiers scattered in every direction.]]></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2026-08-02T14:34:55Z</dcterms:created>
  <dcterms:modified xsi:type="dcterms:W3CDTF">2026-08-02T14:34:55Z</dcterms:modified>
  <dc:title>Bible.com.au: Jeremiah 52:1-34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