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uddenly, Babylon will falland be destroyed.I, the Lord, told the foreignerswho lived there,“Weep for the city!Get medicine for its wounds;maybe they will h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oreigners answered,“We have already triedto treat Babylon's wounds,but they would not heal.Come on, let's all go hometo our own countries.Nothing is left in Babylonia;everything is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said,“Tell everyone in Zion!The Lord has taken revengefor what Babylon did to us.”The Lord Wants  Babylon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Lord,want Babylon destroyed,because its armydestroyed my temple.So, you kings of Media,sharpen your arrowsand pick up your sh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ise the signal flagand attack the city walls.Post more guards.Have soldiers watch the cityand set up ambushes.I have made plansto destroy Babylon,and nothing will stop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of Babylon, you livealong the Euphrates Riverand are surrounded by canals.You are rich,but now the time has comefor you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All-Powerful,swear by my own lifethat enemy soldierswill fill your streetslike a swarm of locusts.They will shoutand celebrate their victory.A Hymn of Praise(Jeremiah 10.12-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used his wisdom and powerto create the earthand spread out the heave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aters in the heavens roarat his command.He makes clouds appear;he sends the windfrom his storehouseand makes lightning flashin the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who make idolsare stupid!They will be disappointed,because their false godscannot breat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Will Be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dols are merely a joke,and when the time is right,they will be destroy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Lord, Israel's God,is all-powerful.He created everything,and he chose Israelto be his very own.God's Hammer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bylonia, you were my hammer;I used you to pound nationsand break kingdo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hatter cavalry and chario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well as men and women,young and 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pherds and their flocks,farmers and their oxen,and governors and lea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now, my people will watch,while I repay youfor what you did to Z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destroyed the nationsand seem strong as a mountain,but I am your enemy.I might even grab youand roll you off a cliff.When I am finished,you'll only be a pileof scorched bri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stone blocks won't be reusedfor cornerstonesor foundations,and I promise that foreveryou will be a desert.I, the Lord, have spoken.The Nations Will Attack  BabylonThe Lor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gnal the nationsto get ready to attack.Raise a flag and blow a trumpet.Send for the armies of Ararat,Minni, and Ashkenaz.Choose a commander;let the cavalry attacklike a swarm of locu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 Lord, am sendinga wind to destroythe people of Babyloniaand Babylon, its capit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ll the kings and governors,the leaders and the peopleof the kingdoms of the Medesto prepare for w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earth twists and turnsin torment,because I have decidedto make Babylonia a desertwhere no one can live,and I won't change my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abylonian soldiershave lost their strengthand courage.They stay in their fortresses,unable to fight,while the enemy breaks throughthe city gates,then sets their homes on f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messenger after anotherannounces to the king,“Babylon has been captu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enemy now controlsthe river crossings!The marshes are on fire!Your army has panick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am the Lord All-Powerful,the God of Israel,and I make this promise—“Soon Babylon will be leveledand packed downlike a threshing placeat harvest time.”Babylonia Will P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Jerusalem say,“King Nebuchadnezzarmade us panic.That monster stuffed himselfwith us and our treasures,leaving us empty—he gobbled upwhat he wantedand spit out the r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of Babyloniaharmed some of usand killed others.Now, Lord, make them pay!”The Lord Will Take Revenge  on Babyl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y people, I am on your side,and I will take revengeon Babylon.I will cut off its water supply,and its stream will dry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 a pile of rubblewhere only jackals live,and everyone will be afraidto walk among the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eign soldiers will comefrom every direction,and when the disaster is over,Babylonia will be emptyand worthl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Babylonians roar and growllike young li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ince they are hungry,I will give them a banquet.They will celebrate, get drunk,then fall asleep,never to wake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lead them away to die,like sheep, lambs, and goatsbeing led to the but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nations now praise Babylon,but when it is captured,those same nationswill be horrifi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bylon's enemies will riselike ocean wavesand flood the ci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rrible destruction will strikethe nearby towns.The land will becomea barren desert,where no one can liveor even trav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Marduk,the god of Babylon,and make him vomit outeverything he gobbled up.Then nations will no longerbring him gifts,and Babylon's walls will crumble.The Lord Offers Hope  to His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out of Babylon, my people,and run for your lives,before I strike the cityin my ang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n't be afraid or lose hope,though year after yearthere are rumorsof leaders fighting for controlin the city of Babyl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time will comewhen I will punishBabylon's false gods.Everyone there will die,and the whole nationwill be disgrac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tell these soldiers,“Attack quickly,before the Babylonianscan string their bowsor put on their armor.Kill their best soldiersand destroy their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an army attacksfrom the northand brings destruction.Then the earth and the heavensand everything in themwill celebra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be overthrown,because it slaughteredthe people of Israeland of many other na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y people, you escaped deathwhen Jerusalem fell.Now you live far from home,but you should trust meand think about Jerusalem.Leave Babylon! Don't st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feel ashamed and disgraced,because foreigners have enteredmy sacred temp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on I will send a warto punish Babylon's idolsand leave its wounded peoplemoaning everywhe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lthough Babylon's wallsreach to the sky,the army I sendwill destroy that city.I, the Lord, have spoken.Babylon Will Be DestroyedThe Lord sa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Listen to the cries for helpcoming from Babylon.Everywhere in the countrythe sounds of destructioncan be hea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shouts of the enemy,like crashing ocean waves,will drown out Babylon's criesas I level the cit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 enemy will attackand destroy Babylon.Its soldiers will be capturedand their weapons broken,because I am a Godwho takes revenge against nationsfor what they d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the Lord All-Powerful,the true King, promisethat the officials and advisors,the governors and leaders,and the soldiers of Babylonwill get drunk, fall asleep,and never wake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troops will fall woundedin the streets of Babyl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thick walls of that citywill be torn down,and its huge gates burned.Everything that nationworked so hard to gainwill go up in smoke.Jeremiah Gives Seraiah  a Scrol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During Zedekiah's fourth year as king of Judah, he went to Babylon. And Baruch's brother Seraiah went along as the officer in charge of arranging for places to stay overnigh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efore they left, I wrote on a scroll all the terrible things that would happen to Babyl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 gave the scroll to Seraiah and said:When you get to Babylon, read this scroll alou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pray, “Our Lord, you promised to destroy this place and make it into a desert where no people or animals will ever liv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finish praying, tie the scroll to a rock and throw it in the Euphrates River. Then sa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is is how Babylon will sink when the Lord destroys it. Everyone in the city will die, and it won't have the strength to rise again.”The End of Jeremiah's WritingJeremiah's writing ends her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in Israel and Judahis guilty.But I, the Lord All-Powerful,their holy God,have not abandon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t out of Babylon!Run for your lives!If you stay, you will be killedwhen I take revenge on the cityand punish it for its si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my golden cup,filled with the wineof my anger.The nations of the worldgot drunk on this wineand went insan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2026-06-22T03:43:12Z</dcterms:created>
  <dcterms:modified xsi:type="dcterms:W3CDTF">2026-06-22T03:43:12Z</dcterms:modified>
  <dc:title>Bible.com.au: Jeremiah 51:1-64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