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0: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scape from Babylonia,my people.Get out of that country!Don't wait for anyone el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north I am bringinggreat nations together.They will attack Babylonand capture it.The arrows they shootare like the best soldiers,always finding their targ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bylonia will be conquered,and its enemies will carry offeverything they want.Babylon Will Be DisgracedThe Lord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eople of Babylonia,you were gladto rob my people.You had a good time,making more noisethan horsesand jumping aroundlike calves threshing gr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ity of Babylonwas like a mother to you.But it will be disgracedand become nothingbut a barren dese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anger will destroy Babylon,and no one will live there.Everyone who passes bywill be shocked to seewhat has happe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bylon has rebelled against me.Archers, take your places.Shoot all your arrows at Babyl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tack from every side!Babylon surrenders!The enemy tears downits walls and towers.I am taking my revengeby doing to Babylon what it didto other cit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is no one in Babyloniato plant or harvest crops.Even foreigners who lived therehave left for their homelands,afraid of the enemy arm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rael is a flock of sheepscattered by hungry lions.The king of Assyriafirst gobbled Israel up.Then Nebuchadnezzar,king of Babylonia,crunched on Israel's bon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bylon Will Be Captu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he Lord All-Powerful,the God of Israel,punished the king of Assyria,and I will also punishthe king of Babylon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will bring Israelback to its own land.The people will be like sheepeating their fillon Mount Carmeland in Bashan,in the hill country of Ephraimand in Gil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rescue a few peoplefrom Israel and Judah.I will forgive them so completelythat their sin and guiltwill disappear,never to be found.The Lord's Commands  to the Enemies of Babylon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aid:I have toldthe enemies of Babylonia,“Attack the people of Merathaimand Pekod.Kill them all!Destroy their possess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unds of warand the noise of destructioncan be he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bylonia was a hammerpounding every country,but now it lies broken.What a shock to the nationsof the wor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bylonia challenged me,the Lord God All-Powerful,but that nation doesn't knowit is caught in a trapthat I s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ve brought out my weapons,and with them I will put a curseon Babylon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ome from far away,you enemies of Babylon!Pile up the grainfrom its storehouses,and destroy it completely,along with everything el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ill the soldiers of Babylonia,because the time has comefor them to be pu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e to say:Announce what will happenand don't leave anything o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Babylonian armydestroyed my temple,but soon I will take revenge.Then refugees from Babylonwill tell about it in Z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tack Babylon, enemy archers;set up camp around the city,and don't let anyone escape.It challenged me, the holy God,so do to itwhat it did to other cities.Proud Babylon Will F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eople of Babylon,I, the Lord, promisethat even your best soldierswill lie dead in the stree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bylon, you should be named,“The Proud One.”But the time has come when I,the Lord All-Powerful,will punish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are proud,but you will stumble and fall,and no one will help you up.I will set your villages on fire,and everything around youwill go up in flam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Babylonians were cruelto Israel and Judah.You took them captive, and nowyou refuse to let them g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 the Lord All-Powerful,will rescue and protect them.I will bring peace to their landand trouble to you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have declared war on you,your officials, and adviso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war will provethat your prophetsare liars and fools.And it will frightenyour warrio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your chariot horsesand the foreigners in your armywill refuse to go into battle,and the enemy will carry awayeverything you treasu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aise the signal flags;shout so all nations can hear—Babylon will be captured!Marduk, Babylon's god,will be ashamed and terrified,and his idols brok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r rivers and canalswill dry up.All of this will happen,because your landis full of idols,and they have made foolsof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ever again will people livein your land—only desert animals, jackals,and unclean bird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destroyed Sodom and Gomorrahand the nearby towns,and I will destroy Babylonjust as completely.No one will live there again.Babylonia Is InvadedThe Lord sai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Far to the north,a nation and its allieshave been awakened.They are powerfuland ready for wa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ows and arrows and swordsare in their hands.The soldiers are crueland show no pity.The hoofbeats of their horses echolike ocean wavescrashing against the shore.The army has lined up for battleand is coming to attack you,people of Babyloni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Ever since your king heardabout this army,he has been weak with fear;he twists and turns in painlike a woman giving bir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abylonia, I will attack youlike a lion from the forest,attacking sheep in a meadowalong the Jordan.In a moment the flock runs,and the land is empty.Who will I choose to attack you?I will do it myself!No one can force me to fightor chase me awa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Listen to my plans for you,people of Babylonia.Your children will be dragged off,and your country destroy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sounds of your destructionwill be heard among the nations,and the earth will shak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ttack on the Babylonianswill come from the north;they and their animals will run,leaving the land empty.Israel and Judah Will Return  to Their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People of Israel and Judah,when these things happenyou will weep, and togetheryou will return to your landand worship me,the Lord you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ask the way to Zionand then come and join with mein making an agreementyou won't break or forg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y people, you are lost sheepabandoned in the mountainsby their shepherds.You don't even rememberyour resting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am your true pastureland,the one who gave hopeto your ancestors.But you abandoned me,so when your enemies found you,they felt no guiltas they gobbled you up.]]></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2026-06-14T14:42:44Z</dcterms:created>
  <dcterms:modified xsi:type="dcterms:W3CDTF">2026-06-14T14:42:44Z</dcterms:modified>
  <dc:title>Bible.com.au: Jeremiah 50:1-46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