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no better than animals,and you always want sexwith someone else's w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shouldn't I punishthe peopl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tell their enemies,“Go through my vineyard.Don't destroy the vines,but cut off the branches,because they are the peoplewho don't belo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every way, Judah and Israelhave been unfaithful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ir prophets lie and say,“The Lord won't punish us.We will have peaceand plenty of f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ell these lies in my name,so now they will be killed in waror starve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Lord God All-Powerful.Jeremiah, I will tell youexactly what to say.Your words will be a fire;Israel and Judahwill be the f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I have made my decision.An army from a distant countrywill attack you.I've chosen an ancient nation,and you won't understandtheir langua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of them are warriors,and their arrows bring de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nation will eat your cropsand livestock;they will leave no fruiton your vines or fig trees.And although you feel safebehind thick walls,your towns will be destroyedand your children killed.Israel Refused  To Worship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 Anyone Honest and Faithful?The Lord said to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id:Jeremiah, the enemy army won't kill everyone in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who survive will ask, “Why did the Lord our God do such terrible things to us?” Then tell them:I am the Lord,but you abandoned meand worshiped other godsin your own land.Now you will be slavesin a foreign coun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ell these things to each other,you people of Judah,you descendants of Jaco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fools! Why don't you listenwhen I speak?Why can't you underst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you should worship mewith fear and trembling?I'm the one who made the shoreto hold back the ocean.Waves may crash on the beach,but they can come no far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stubborn people have rebelledand turned your backs on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refuse to say,“Let's worship the Lord!He's the one who sends rainin spring and autumnand gives us a good harv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s why I cannot bless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hunter traps birdsand puts them in a cage,but some of you trap humansand make them your sla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are evil, and you lie and cheatto make yourselves rich.You are powerfu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arch Jerusalemfor honest peoplewho try to be faithful.If you can find even one,I'll forgive the whole c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prosperous,but you refuse to help the poorget the justice they deser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need to be punished,and so I will take reveng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ok at the terrible thingsgoing on in this country.I am shoc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rophets give their messagesin the name of a false god,my priests don't wantto serve me,and you—my own people—like it this way!But on the day of disaster,where will you turn for hel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ryone breaks promisesmade in my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nswered, “I knowthat you look for truth.You punished your peoplefor their lies,but in spite of the pain,they became more stubbornand refused to turn back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thought to myself,“These common peopleact like fools,and they have never learnedwhat the Lord their Goddemands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ll go and talk to the leaders.They know what God demands.”But even they had decidednot to obey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have rebelledand rejected the Lordtoo many times.So enemies will attacklike lions from the forestor wolves from the desert.Those enemies will watchthe towns of Judah,and like leopardsthey will tear to pieceswhoever goes outside.Enemies Will Punish Judah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eople of Judah,how can I forgive you?I gave you everything,but you abandoned meand worshiped idols.You men go to prostitutesand are unfaithfulto your wive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2026-07-02T12:04:49Z</dcterms:created>
  <dcterms:modified xsi:type="dcterms:W3CDTF">2026-07-02T12:04:49Z</dcterms:modified>
  <dc:title>Bible.com.au: Jeremiah 5:1-31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