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t one of your townswill escape destruction.I have told your enemies,“Wipe out the valleyand the flatlands of Mo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pread salt on the groundto kill the crops.Leave its towns in ruins,with no one living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nt you to kill the Moabites,and if you let them escape,I will put a curse 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ab, you are like wineleft to settle undisturbed,never poured from jar to jar.And so, your nation continuesto prosper and impro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now, I will send enemiesto pour out the wineand smash the j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will be ashamed,because your god Chemoshcannot save you,just as Bethel could not helpthe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claim that your soldiersare strong and bra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 am the Lord,the all-powerful King,and I promise that enemieswill overpower your towns.Even your best warriorswill die in the ba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won't be long now—disaster will hit Mo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order the nearby nationsto mourn for you and say,“Isn't it sad? Moab ruled others,but now its glorious powerhas been shatt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at the Lord Says  about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eople in the town of Dibon,you will be honored no more,so have a seat in the dust.Your walls will be torn downwhen the enemies atta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people of Aroer,go wait beside the road,and when refugees run by,ask them, “What happ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answer,“Moab has been defeated!Weep with us in shame.Tell everyone at the Arnon Riverthat Moab is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punish every townthat belongs to Moab,but especially Holon,Jahzah, Mepha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ibon, Nebo,Beth-Diblath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riathaim,Beth-Gamul, Beth-M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rioth, and Boz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y decision is final—your army will be crushed,and your power br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of Moab, you claimto be stronger than I am.Now I will tell other nationsto make you drunkand to laugh while you collapsein your own vom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made fun of my peopleand treated them like criminalscaught in the a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l-Powerful, the God of Israel, told me to say to the nation of Moab:The town of Nebo is doomed;Kiriathaim will be capturedand disgraced,and even its fortresswill be left in ru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you must leave your townsand live like dovesin the shelter of cliffsand cany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about your pride,and how you strut and boa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 also know braggingwill never sav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I will cry and mournfor Moaband its town of Kir-He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ople of Sibmah,you were like a vineyardheavy with grapes,and with branches reachingnorth to the town of Jazerand west to the Dead Sea.But you have been destroyed,and so I will weep for you,as the people of Jazer weepfor the vineyar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rvest celebrations are gonefrom the orchards and farmsof Moab.I have silenced the shoutsof people making wi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eping from Heshboncan be heard as faras Elealeh and Jahaz;cries from Zoar are heardin Horonaimand Eglath-Shelishiyah.And Nimrim Creek has run d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get rid of anyonewho burns incenseto the gods of Moabor offers sacrificesat their shrines.I, the Lord, have sp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my heart I moan for Moab,like a funeral songplayed on a flute.I mourn for the peopleof the town of Kir-Heres,because their wealth is g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The people of Moabmourn on the rooftopsand in the streets.Men cut off their beards,people shave their heads;they make cuts on their handsand wear sackcloth.And it's all because I, the Lord,have shattered Moab like a jarthat no one w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honors you, Moab.In Heshbon, enemies make plansto end your life.My sword will leave only silencein your town named “Quie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oab lies broken!Listen to its people cryas they turn away in shame.Other nations are horrifiedat what happened,but still they mock h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oab, an enemy swoops downlike an eagle spreading its wingsover your la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r cities and fortresseswill be captured,and your warriors as fearfulas women giving bir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u are finished as a nation,because you dared oppose me,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error, pits, and trapsare waiting for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you are terrified and run,you will fall into a pit;and if you crawl out of the pit,you'll get caught in a trap.The time has comefor you to be punished.I, the Lord, have spok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ear the city of Heshbon,where Sihon once ruled,tired refugees stand in shadowscast by the flamesof their burning city.Soon, the towns on other hilltops,where those warlike people live,will also go up in smok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eople of Moab, you worshipedChemosh, your god,but now you are done for,and your children are prisonersin a foreign countr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someday, I will bringyour people back home.I, the Lord, have spo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Horonaimwill cry for help,as their town is attackedand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will be shattered!Your children will s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ry on their way upto the town of Luhith;on the road to Horonaimthey will tell of disas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un for your lives!Head into the desertlike a wild donk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thought you could be savedby your power and wealth,but you will be capturedalong with your god Chemosh,his priests, and official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2026-07-02T10:58:28Z</dcterms:created>
  <dcterms:modified xsi:type="dcterms:W3CDTF">2026-07-02T10:58:28Z</dcterms:modified>
  <dc:title>Bible.com.au: Jeremiah 48:1-47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