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3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Lord Says  about the Philistin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king of Egypt attacked the town of Gaza, the Lord told me to say to the Philistine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tell youthat your land will be floodedwith an army from the north.It will destroy your townsand sweep you away,moaning and scream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ear the thunderof horses and chariots,your courage will vanish,and parents will even abandontheir own childr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fugees from Crete,your time has now come,and I will destroy you.None of you will be leftto help the citiesof Tyre and Sid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akim who survivein Gaza and Ashkelonwill mourn for youby shaving their headsand sitting in sile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k how long will I continueto attack you with my sword,then you tell me to put it awayand leave you alo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w can my sword rest,when I have commanded itto attack Ashkelonand the seacoas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2026-05-18T06:33:48Z</dcterms:created>
  <dcterms:modified xsi:type="dcterms:W3CDTF">2026-05-18T06:33:48Z</dcterms:modified>
  <dc:title>Bible.com.au: Jeremiah 47:1-7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