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922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Egypt, rising with a roarlike a raging riverand saying,“I'll flood the earth,destroying cities, and killingeveryone in them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head, Egypt.Tell your chariots and cavalryto attack and fight hard.Order your troops to march out,with Ethiopians and Libyanscarrying shields,and the Lydians armed with bowsand arrow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All-Powerfulwill win this battleand take revengeon his enemies.His sword will eat themand drink their blooduntil it is full.They will be killed in the northnear the Euphrates River,as a sacrifice to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, no medicine can heal you,not even the soothing lotionfrom Gilea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ations have heard you weep;you are disgraced,and they know it.Your troops fall to the ground,stumbling over each other.A Warning for Egypt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-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King Nebuchadnezzar of Babylonia was on his way to attack Egypt, the Lord sent me with a warning for every Egyptian town, but especially for Migdol, Memphis, and Tahpanhes. He said to tell them:Prepare to defend yourselves!Everywhere in your nation,people are dying in w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truck downyour mighty god Apisand chased him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oldiers stumbleover each otherand say, “Get up!The enemy will kill us,unless we can escapeto our own land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 king of Egyptthis new name,“Talks-Big-Does-Nothing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, I am the true king,the Lord All-Powerful,and as surely as I live,those enemies who attackwill tower over youlike Mount Tabor among the hillsor Mount Carmel by the se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eaks  to Jeremiah  about the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led away captive,so pack a few thingsto bring with you.Your capital, Memphis,will lie empty and in ru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nemy from the northwill attack you, beautiful Egypt,like a fly biting a co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reign soldiers you hiredwill turn and run.But they are doomed,like well-fed calvesbeing led to the butcher.*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army will go forwardlike a swarm of locusts.Your troops will feel helpless,like a snake in a forest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en with axesstart chopping down trees.It can only hissand try to escap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will be disgracedand captured by the enemyfrom the nor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All-Powerful, the God of Israel. Soon I will punish the god Amon of Thebes and the other Egyptian gods, the Egyptian kings, the people of Egypt, and everyone who trusts in the Egyptian pow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and them over to King Nebuchadnezzar and his army. But I also promise that Egypt will someday have people living here again, just as it had before. I, the Lord, have spoken.The Lord  Will Bring Israel HomeThe Lord said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don't be afraid.Someday I will bring you homefrom foreign lands.You and your descendantswill live in peace and safety,with nothing to fea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't be afraid,even though nowyou deserve to be punishedand have been scatteredamong other nations.But when I destroy them,I will protect you.I, the Lord, have spok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ten told me what to say about the different nations of the world.What the Lord Says  about Egypt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h year that Jehoiakim was king of Judah, King Nebuchadnezzar of Babylonia defeated King Neco of Egypt in a battle at the city of Carchemish near the Euphrates River. And here is what the Lord told me to say about the Egyptian army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time to go into battle!So grab your shield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ddle your horses,and polish your spears.Put on your helmets and armor,then take your posi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see the battle now—you are defeatedand running away,never once looking back.Terror is all a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strong and run fast,but you can't escape.You fall in battlenear the Euphrates Ri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nation is this,that rises like the Nile Riveroverflowing its bank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2026-06-14T22:26:23Z</dcterms:created>
  <dcterms:modified xsi:type="dcterms:W3CDTF">2026-06-14T22:26:23Z</dcterms:modified>
  <dc:title>Bible.com.au: Jeremiah 46:1-28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